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2" y="9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2" anchor="t" anchorCtr="0">
            <a:spAutoFit/>
          </a:bodyPr>
          <a:lstStyle/>
          <a:p>
            <a:r>
              <a:rPr lang="pt-BR" sz="900" dirty="0">
                <a:latin typeface="Arial"/>
                <a:cs typeface="Arial"/>
              </a:rPr>
              <a:t>[</a:t>
            </a:r>
            <a:r>
              <a:rPr lang="pt-BR" sz="900" dirty="0" err="1">
                <a:latin typeface="Arial"/>
                <a:cs typeface="Arial"/>
              </a:rPr>
              <a:t>conteudo</a:t>
            </a:r>
            <a:r>
              <a:rPr lang="pt-BR" sz="900" dirty="0">
                <a:latin typeface="Arial"/>
                <a:cs typeface="Arial"/>
              </a:rPr>
              <a:t>]</a:t>
            </a:r>
            <a:endParaRPr lang="pt-BR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931955"/>
            <a:ext cx="2240692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136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158</cp:revision>
  <dcterms:created xsi:type="dcterms:W3CDTF">2020-07-21T13:59:46Z</dcterms:created>
  <dcterms:modified xsi:type="dcterms:W3CDTF">2025-04-02T20:14:36Z</dcterms:modified>
</cp:coreProperties>
</file>