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768" r:id="rId3"/>
  </p:sldMasterIdLst>
  <p:sldIdLst>
    <p:sldId id="256" r:id="rId4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B1797D-4785-4B36-AB4F-C6782B6EAF08}" v="1" dt="2025-02-09T19:02:45.188"/>
    <p1510:client id="{A976FBDA-9DF7-45E9-A9CA-B99CB6C9B211}" v="100" dt="2025-02-09T19:29:04.761"/>
    <p1510:client id="{CD7428BC-AC56-466E-8CFF-52CCC6C2E04F}" v="39" dt="2025-02-09T20:04:19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83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A89E7BEF-174A-44C6-B4C5-BE4A57BCE46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94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6" name="PlaceHolder 2"/>
          <p:cNvSpPr>
            <a:spLocks noGrp="1"/>
          </p:cNvSpPr>
          <p:nvPr>
            <p:ph type="ftr" idx="40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97" name="PlaceHolder 3"/>
          <p:cNvSpPr>
            <a:spLocks noGrp="1"/>
          </p:cNvSpPr>
          <p:nvPr>
            <p:ph type="sldNum" idx="41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CDF59095-5E80-4EB4-B26E-9D4EA7AB534E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 idx="42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aixaDeTexto 3"/>
          <p:cNvSpPr/>
          <p:nvPr/>
        </p:nvSpPr>
        <p:spPr>
          <a:xfrm>
            <a:off x="3124080" y="3243600"/>
            <a:ext cx="6315120" cy="11834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funcionário(a), portador(a) do CPF: </a:t>
            </a:r>
            <a:r>
              <a:rPr lang="pt-BR" sz="1000" dirty="0" err="1">
                <a:latin typeface="Arial"/>
              </a:rPr>
              <a:t>cpf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concluiu o treinamento de capacitação profissional, conforme a </a:t>
            </a:r>
            <a:r>
              <a:rPr lang="pt-BR" sz="1000" b="1" u="none" strike="noStrike" dirty="0" err="1">
                <a:solidFill>
                  <a:srgbClr val="000000"/>
                </a:solidFill>
                <a:uFillTx/>
                <a:latin typeface="Arial"/>
              </a:rPr>
              <a:t>nome_treinamento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regulamentada pela </a:t>
            </a:r>
            <a:r>
              <a:rPr lang="pt-BR" sz="1000" b="1" u="none" strike="noStrike" dirty="0" err="1">
                <a:uFillTx/>
                <a:latin typeface="Arial"/>
              </a:rPr>
              <a:t>portaria_treinamento</a:t>
            </a:r>
            <a:r>
              <a:rPr lang="pt-BR" sz="1000" b="0" u="none" strike="noStrike" dirty="0">
                <a:solidFill>
                  <a:srgbClr val="FF0000"/>
                </a:solidFill>
                <a:uFillTx/>
                <a:latin typeface="Arial"/>
              </a:rPr>
              <a:t> 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Este treinamento foi patrocinado pela empresa 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empresa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inscrita no CNPJ: 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cnpj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e realizado </a:t>
            </a:r>
            <a:r>
              <a:rPr lang="pt-BR" sz="1000" b="0" u="none" strike="noStrike">
                <a:solidFill>
                  <a:srgbClr val="000000"/>
                </a:solidFill>
                <a:uFillTx/>
                <a:latin typeface="Arial"/>
              </a:rPr>
              <a:t>datas_realizadas</a:t>
            </a:r>
            <a:r>
              <a:rPr lang="pt-BR" sz="1000">
                <a:solidFill>
                  <a:srgbClr val="000000"/>
                </a:solidFill>
                <a:latin typeface="Arial"/>
              </a:rPr>
              <a:t>,</a:t>
            </a:r>
            <a:r>
              <a:rPr lang="pt-BR" sz="1000" b="0" u="none" strike="noStrik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totalizando uma carga horária de 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carga_hora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horas/aula. O(a) participante foi avaliado(a) e considerado(a) apto(a) pelo instrutor e responsável técnica da capacitação.</a:t>
            </a:r>
            <a:endParaRPr lang="en-US" sz="1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/>
            <a:endParaRPr lang="en-US" sz="1050" dirty="0">
              <a:solidFill>
                <a:srgbClr val="000000"/>
              </a:solidFill>
              <a:latin typeface="Arial"/>
            </a:endParaRPr>
          </a:p>
          <a:p>
            <a:pPr algn="r"/>
            <a:r>
              <a:rPr lang="pt-BR" sz="1050" b="1" dirty="0">
                <a:solidFill>
                  <a:srgbClr val="000000"/>
                </a:solidFill>
                <a:latin typeface="Arial"/>
              </a:rPr>
              <a:t>EMISSÃO DO CERTIFICADO DIA 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e_dia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pt-BR" sz="1050" b="1" dirty="0">
                <a:solidFill>
                  <a:srgbClr val="000000"/>
                </a:solidFill>
                <a:latin typeface="Arial"/>
              </a:rPr>
              <a:t>DO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e_mes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DE 2024 – 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local_emissao</a:t>
            </a:r>
            <a:r>
              <a:rPr lang="pt-BR" sz="1050" b="1" dirty="0">
                <a:solidFill>
                  <a:schemeClr val="dk1"/>
                </a:solidFill>
                <a:latin typeface="Arial"/>
              </a:rPr>
              <a:t>.</a:t>
            </a:r>
            <a:endParaRPr lang="en-US" sz="105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</p:txBody>
      </p:sp>
      <p:sp>
        <p:nvSpPr>
          <p:cNvPr id="404" name="CaixaDeTexto 4"/>
          <p:cNvSpPr/>
          <p:nvPr/>
        </p:nvSpPr>
        <p:spPr>
          <a:xfrm>
            <a:off x="1348560" y="2489400"/>
            <a:ext cx="96987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3600" b="1" u="sng">
                <a:solidFill>
                  <a:schemeClr val="dk1"/>
                </a:solidFill>
                <a:latin typeface="Brush Script MT"/>
              </a:rPr>
              <a:t>nome_participante</a:t>
            </a:r>
            <a:endParaRPr lang="en-US" sz="3600" b="0" u="none" strike="noStrike" dirty="0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05" name="Retângulo 5"/>
          <p:cNvSpPr/>
          <p:nvPr/>
        </p:nvSpPr>
        <p:spPr>
          <a:xfrm>
            <a:off x="2697120" y="652068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chemeClr val="dk1"/>
                </a:solidFill>
                <a:uFillTx/>
                <a:latin typeface="Arial"/>
              </a:rPr>
              <a:t>Código do Certificado: </a:t>
            </a:r>
            <a:r>
              <a:rPr lang="pt-BR" sz="900" b="1" u="none" strike="noStrike" dirty="0">
                <a:solidFill>
                  <a:schemeClr val="dk1"/>
                </a:solidFill>
                <a:uFillTx/>
                <a:latin typeface="Arial"/>
              </a:rPr>
              <a:t>LF</a:t>
            </a:r>
            <a:r>
              <a:rPr lang="pt-BR" sz="900" b="1" u="none" strike="noStrike" dirty="0">
                <a:solidFill>
                  <a:srgbClr val="000000"/>
                </a:solidFill>
                <a:uFillTx/>
                <a:latin typeface="Arial"/>
              </a:rPr>
              <a:t>STS </a:t>
            </a:r>
            <a:r>
              <a:rPr lang="pt-BR" sz="900" b="1" u="none" strike="noStrike">
                <a:solidFill>
                  <a:srgbClr val="000000"/>
                </a:solidFill>
                <a:uFillTx/>
                <a:latin typeface="Arial"/>
              </a:rPr>
              <a:t>codigo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06" name="Tabela 8"/>
          <p:cNvGraphicFramePr/>
          <p:nvPr/>
        </p:nvGraphicFramePr>
        <p:xfrm>
          <a:off x="2981160" y="5280120"/>
          <a:ext cx="6719400" cy="827280"/>
        </p:xfrm>
        <a:graphic>
          <a:graphicData uri="http://schemas.openxmlformats.org/drawingml/2006/table">
            <a:tbl>
              <a:tblPr/>
              <a:tblGrid>
                <a:gridCol w="311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2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LF SOARES TREINAMENTOS E SERVIÇOS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CNPJ: 26.866.346/0001-60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PARTICIPANTE 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1070</TotalTime>
  <Words>128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</vt:i4>
      </vt:variant>
    </vt:vector>
  </HeadingPairs>
  <TitlesOfParts>
    <vt:vector size="11" baseType="lpstr">
      <vt:lpstr>Aptos ExtraBold</vt:lpstr>
      <vt:lpstr>Arial</vt:lpstr>
      <vt:lpstr>Brush Script MT</vt:lpstr>
      <vt:lpstr>Calibri</vt:lpstr>
      <vt:lpstr>Symbol</vt:lpstr>
      <vt:lpstr>Times New Roman</vt:lpstr>
      <vt:lpstr>Wingdings</vt:lpstr>
      <vt:lpstr>Tema do Office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203</cp:revision>
  <dcterms:created xsi:type="dcterms:W3CDTF">2020-07-21T13:59:46Z</dcterms:created>
  <dcterms:modified xsi:type="dcterms:W3CDTF">2025-02-14T01:30:51Z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