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</p:sldIdLst>
  <p:sldSz cx="97012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AA4F75-F273-4CFF-840A-F52216F7A2AE}" v="12" dt="2025-02-04T13:20:51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8" autoAdjust="0"/>
    <p:restoredTop sz="96101" autoAdjust="0"/>
  </p:normalViewPr>
  <p:slideViewPr>
    <p:cSldViewPr snapToGrid="0" showGuides="1">
      <p:cViewPr>
        <p:scale>
          <a:sx n="50" d="100"/>
          <a:sy n="50" d="100"/>
        </p:scale>
        <p:origin x="792" y="204"/>
      </p:cViewPr>
      <p:guideLst>
        <p:guide orient="horz" pos="2137"/>
        <p:guide pos="3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591" y="1122363"/>
            <a:ext cx="8246031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652" y="3602038"/>
            <a:ext cx="727591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32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64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2431" y="365125"/>
            <a:ext cx="2091824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365125"/>
            <a:ext cx="615420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92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06" y="1709740"/>
            <a:ext cx="8367296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906" y="4589465"/>
            <a:ext cx="836729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2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958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1239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62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23" y="1681163"/>
            <a:ext cx="410406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223" y="2505075"/>
            <a:ext cx="410406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240" y="1681163"/>
            <a:ext cx="412427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240" y="2505075"/>
            <a:ext cx="4124279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21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50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38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3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57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C5950E19-723D-32F7-646E-3233463F5A4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" y="0"/>
            <a:ext cx="9700752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8093A7F-4E8D-B532-6C28-AD64F123CCD4}"/>
              </a:ext>
            </a:extLst>
          </p:cNvPr>
          <p:cNvSpPr/>
          <p:nvPr userDrawn="1"/>
        </p:nvSpPr>
        <p:spPr>
          <a:xfrm rot="16200000">
            <a:off x="-1763738" y="2939512"/>
            <a:ext cx="4001561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>
                <a:latin typeface="Aptos ExtraBold" panose="020B0004020202020204" pitchFamily="34" charset="0"/>
                <a:cs typeface="Arial" panose="020B0604020202020204" pitchFamily="34" charset="0"/>
              </a:rPr>
              <a:t>LFSTS-DT-010 - Verso - Certificado de Capacitação Profissional</a:t>
            </a:r>
          </a:p>
        </p:txBody>
      </p:sp>
    </p:spTree>
    <p:extLst>
      <p:ext uri="{BB962C8B-B14F-4D97-AF65-F5344CB8AC3E}">
        <p14:creationId xmlns:p14="http://schemas.microsoft.com/office/powerpoint/2010/main" val="36172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61382" y="5213221"/>
            <a:ext cx="5119503" cy="18466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600" b="1" dirty="0">
                <a:latin typeface="Arial"/>
                <a:cs typeface="Arial"/>
              </a:rPr>
              <a:t>LOCAL DO TREINAMENTO: </a:t>
            </a:r>
            <a:r>
              <a:rPr lang="pt-BR" sz="600" dirty="0">
                <a:latin typeface="Arial"/>
                <a:cs typeface="Arial"/>
              </a:rPr>
              <a:t>[</a:t>
            </a:r>
            <a:r>
              <a:rPr lang="pt-BR" sz="600" dirty="0" err="1">
                <a:latin typeface="Arial"/>
                <a:cs typeface="Arial"/>
              </a:rPr>
              <a:t>local_treinamento</a:t>
            </a:r>
            <a:r>
              <a:rPr lang="pt-BR" sz="600" dirty="0">
                <a:latin typeface="Arial"/>
                <a:cs typeface="Arial"/>
              </a:rPr>
              <a:t>]</a:t>
            </a:r>
            <a:endParaRPr lang="pt-BR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7902C3D-2498-859B-69FE-600F8490C5DF}"/>
              </a:ext>
            </a:extLst>
          </p:cNvPr>
          <p:cNvSpPr/>
          <p:nvPr/>
        </p:nvSpPr>
        <p:spPr>
          <a:xfrm>
            <a:off x="2269720" y="439042"/>
            <a:ext cx="6990438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1600" b="1" dirty="0"/>
              <a:t>[</a:t>
            </a:r>
            <a:r>
              <a:rPr lang="pt-BR" sz="1600" b="1" err="1"/>
              <a:t>titulo_treinamento</a:t>
            </a:r>
            <a:r>
              <a:rPr lang="pt-BR" sz="1600" b="1" dirty="0"/>
              <a:t>]</a:t>
            </a:r>
            <a:endParaRPr lang="pt-BR" sz="1600" dirty="0">
              <a:ea typeface="Calibri"/>
              <a:cs typeface="Calibri"/>
            </a:endParaRPr>
          </a:p>
          <a:p>
            <a:pPr algn="ctr"/>
            <a:r>
              <a:rPr lang="pt-BR" sz="1200" dirty="0">
                <a:ea typeface="Times New Roman"/>
              </a:rPr>
              <a:t>[</a:t>
            </a:r>
            <a:r>
              <a:rPr lang="pt-BR" sz="1200" err="1">
                <a:ea typeface="Times New Roman"/>
              </a:rPr>
              <a:t>portaria_treinamento</a:t>
            </a:r>
            <a:r>
              <a:rPr lang="pt-BR" sz="1200" dirty="0">
                <a:ea typeface="Times New Roman"/>
              </a:rPr>
              <a:t>]</a:t>
            </a:r>
            <a:endParaRPr lang="pt-BR" sz="1200" dirty="0">
              <a:ea typeface="Times New Roman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8F3DDB-609D-DE28-A4D3-088FFE387F11}"/>
              </a:ext>
            </a:extLst>
          </p:cNvPr>
          <p:cNvSpPr txBox="1"/>
          <p:nvPr/>
        </p:nvSpPr>
        <p:spPr>
          <a:xfrm>
            <a:off x="1212062" y="4933862"/>
            <a:ext cx="3618145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600" b="1" dirty="0">
                <a:latin typeface="Arial" panose="020B0604020202020204" pitchFamily="34" charset="0"/>
                <a:cs typeface="Arial" panose="020B0604020202020204" pitchFamily="34" charset="0"/>
              </a:rPr>
              <a:t>CONTRATANTE: </a:t>
            </a:r>
          </a:p>
          <a:p>
            <a:pPr algn="ctr"/>
            <a:r>
              <a:rPr lang="es-ES" sz="600" b="1" dirty="0">
                <a:latin typeface="Arial"/>
                <a:cs typeface="Arial"/>
              </a:rPr>
              <a:t>[</a:t>
            </a:r>
            <a:r>
              <a:rPr lang="es-ES" sz="600" b="1" dirty="0" err="1">
                <a:latin typeface="Arial"/>
                <a:cs typeface="Arial"/>
              </a:rPr>
              <a:t>contrante</a:t>
            </a:r>
            <a:r>
              <a:rPr lang="es-ES" sz="600" b="1" dirty="0">
                <a:latin typeface="Arial"/>
                <a:cs typeface="Arial"/>
              </a:rPr>
              <a:t>] - CNPJ: [</a:t>
            </a:r>
            <a:r>
              <a:rPr lang="es-ES" sz="600" b="1" dirty="0" err="1">
                <a:latin typeface="Arial"/>
                <a:cs typeface="Arial"/>
              </a:rPr>
              <a:t>contratante_cnpj</a:t>
            </a:r>
            <a:r>
              <a:rPr lang="es-ES" sz="600" b="1" dirty="0">
                <a:latin typeface="Arial"/>
                <a:cs typeface="Arial"/>
              </a:rPr>
              <a:t>]</a:t>
            </a:r>
            <a:endParaRPr lang="pt-BR" sz="600" b="1" dirty="0">
              <a:latin typeface="Arial"/>
              <a:cs typeface="Arial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1238E25-695B-6949-3B1F-C5DB23BC9A09}"/>
              </a:ext>
            </a:extLst>
          </p:cNvPr>
          <p:cNvSpPr txBox="1"/>
          <p:nvPr/>
        </p:nvSpPr>
        <p:spPr>
          <a:xfrm>
            <a:off x="6298284" y="1364646"/>
            <a:ext cx="2961874" cy="1123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/>
                <a:cs typeface="Arial"/>
              </a:rPr>
              <a:t>[assinatura_1] </a:t>
            </a: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6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</a:t>
            </a:r>
          </a:p>
          <a:p>
            <a:pPr algn="ctr"/>
            <a:r>
              <a:rPr lang="pt-BR" sz="600" b="1" dirty="0">
                <a:latin typeface="Arial"/>
                <a:cs typeface="Arial"/>
              </a:rPr>
              <a:t>[nome1]</a:t>
            </a:r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600" dirty="0">
                <a:solidFill>
                  <a:srgbClr val="000000"/>
                </a:solidFill>
                <a:latin typeface="Arial"/>
                <a:cs typeface="Arial"/>
              </a:rPr>
              <a:t>[qualificação_profissional1]</a:t>
            </a:r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r>
              <a:rPr lang="pt-BR" sz="600" dirty="0">
                <a:solidFill>
                  <a:srgbClr val="000000"/>
                </a:solidFill>
                <a:latin typeface="Arial"/>
                <a:cs typeface="Arial"/>
              </a:rPr>
              <a:t>[registro_profissional1]</a:t>
            </a:r>
            <a:endParaRPr lang="pt-BR" sz="600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5F3468D5-942E-E76E-E7E0-BD405D2CC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266134"/>
              </p:ext>
            </p:extLst>
          </p:nvPr>
        </p:nvGraphicFramePr>
        <p:xfrm>
          <a:off x="365099" y="1364646"/>
          <a:ext cx="5859401" cy="350498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59401">
                  <a:extLst>
                    <a:ext uri="{9D8B030D-6E8A-4147-A177-3AD203B41FA5}">
                      <a16:colId xmlns:a16="http://schemas.microsoft.com/office/drawing/2014/main" val="3857060526"/>
                    </a:ext>
                  </a:extLst>
                </a:gridCol>
              </a:tblGrid>
              <a:tr h="391514">
                <a:tc>
                  <a:txBody>
                    <a:bodyPr/>
                    <a:lstStyle/>
                    <a:p>
                      <a:pPr fontAlgn="base">
                        <a:lnSpc>
                          <a:spcPts val="1050"/>
                        </a:lnSpc>
                      </a:pPr>
                      <a:r>
                        <a:rPr lang="pt-BR" sz="900" b="1" dirty="0">
                          <a:effectLst/>
                          <a:latin typeface="Arial"/>
                        </a:rPr>
                        <a:t>METODOLOGIA DE ENSINO [modalidade]-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metodologia</a:t>
                      </a:r>
                      <a:r>
                        <a:rPr lang="pt-BR" sz="900" b="1" dirty="0">
                          <a:effectLst/>
                          <a:latin typeface="Arial"/>
                        </a:rPr>
                        <a:t>] – [</a:t>
                      </a:r>
                      <a:r>
                        <a:rPr lang="pt-BR" sz="900" b="1" dirty="0" err="1">
                          <a:effectLst/>
                          <a:latin typeface="Arial"/>
                        </a:rPr>
                        <a:t>tipo_formacao</a:t>
                      </a:r>
                      <a:r>
                        <a:rPr lang="pt-BR" sz="900" b="1" dirty="0">
                          <a:effectLst/>
                          <a:latin typeface="Arial"/>
                        </a:rPr>
                        <a:t>] - C.H [</a:t>
                      </a:r>
                      <a:r>
                        <a:rPr lang="pt-BR" sz="900" b="1" dirty="0" err="1">
                          <a:effectLst/>
                          <a:latin typeface="Arial"/>
                        </a:rPr>
                        <a:t>carga_horaria</a:t>
                      </a:r>
                      <a:r>
                        <a:rPr lang="pt-BR" sz="900" b="1" dirty="0">
                          <a:effectLst/>
                          <a:latin typeface="Arial"/>
                        </a:rPr>
                        <a:t>] horas/aulas</a:t>
                      </a:r>
                      <a:endParaRPr lang="pt-BR" sz="900">
                        <a:effectLst/>
                        <a:latin typeface="Arial"/>
                      </a:endParaRPr>
                    </a:p>
                  </a:txBody>
                  <a:tcPr anchor="ctr">
                    <a:lnL w="12268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68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68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827588"/>
                  </a:ext>
                </a:extLst>
              </a:tr>
              <a:tr h="3113475"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</a:pPr>
                      <a:r>
                        <a:rPr lang="pt-BR" sz="1000" dirty="0">
                          <a:effectLst/>
                          <a:latin typeface="Arial"/>
                        </a:rPr>
                        <a:t>[</a:t>
                      </a:r>
                      <a:r>
                        <a:rPr lang="pt-BR" sz="1000" b="0" dirty="0" err="1">
                          <a:effectLst/>
                          <a:latin typeface="Arial"/>
                        </a:rPr>
                        <a:t>conteudo</a:t>
                      </a:r>
                      <a:r>
                        <a:rPr lang="pt-BR" sz="1000" dirty="0">
                          <a:effectLst/>
                          <a:latin typeface="Arial"/>
                        </a:rPr>
                        <a:t>]</a:t>
                      </a:r>
                    </a:p>
                  </a:txBody>
                  <a:tcPr>
                    <a:lnL w="12268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68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68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794969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F4F3A58B-CB38-F34F-C175-4A337CFE5EA7}"/>
              </a:ext>
            </a:extLst>
          </p:cNvPr>
          <p:cNvSpPr txBox="1"/>
          <p:nvPr/>
        </p:nvSpPr>
        <p:spPr>
          <a:xfrm>
            <a:off x="6298284" y="3746251"/>
            <a:ext cx="2961874" cy="1123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/>
                <a:cs typeface="Arial"/>
              </a:rPr>
              <a:t>[assinatura_3] </a:t>
            </a: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6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</a:t>
            </a:r>
          </a:p>
          <a:p>
            <a:pPr algn="ctr"/>
            <a:r>
              <a:rPr lang="pt-BR" sz="600" b="1" dirty="0">
                <a:latin typeface="Arial"/>
                <a:cs typeface="Arial"/>
              </a:rPr>
              <a:t>[nome3]</a:t>
            </a:r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600" dirty="0">
                <a:solidFill>
                  <a:srgbClr val="000000"/>
                </a:solidFill>
                <a:latin typeface="Arial"/>
                <a:cs typeface="Arial"/>
              </a:rPr>
              <a:t>[qualificação_profissional3]</a:t>
            </a:r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r>
              <a:rPr lang="pt-BR" sz="600" dirty="0">
                <a:solidFill>
                  <a:srgbClr val="000000"/>
                </a:solidFill>
                <a:latin typeface="Arial"/>
                <a:cs typeface="Arial"/>
              </a:rPr>
              <a:t>[registro_profissional3]</a:t>
            </a:r>
            <a:endParaRPr lang="pt-BR" sz="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5A01B93-CFA8-3A14-43AE-EEFD0C65CAB6}"/>
              </a:ext>
            </a:extLst>
          </p:cNvPr>
          <p:cNvSpPr txBox="1"/>
          <p:nvPr/>
        </p:nvSpPr>
        <p:spPr>
          <a:xfrm>
            <a:off x="6298284" y="2555448"/>
            <a:ext cx="2961874" cy="1123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/>
                <a:cs typeface="Arial"/>
              </a:rPr>
              <a:t>[assinatura_2] </a:t>
            </a: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6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</a:t>
            </a:r>
          </a:p>
          <a:p>
            <a:pPr algn="ctr"/>
            <a:r>
              <a:rPr lang="pt-BR" sz="600" b="1" dirty="0">
                <a:latin typeface="Arial"/>
                <a:cs typeface="Arial"/>
              </a:rPr>
              <a:t>[nome2]</a:t>
            </a:r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600" dirty="0">
                <a:solidFill>
                  <a:srgbClr val="000000"/>
                </a:solidFill>
                <a:latin typeface="Arial"/>
                <a:cs typeface="Arial"/>
              </a:rPr>
              <a:t>[qualificação_profissional2]</a:t>
            </a:r>
            <a:endParaRPr lang="en-US" sz="6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r>
              <a:rPr lang="pt-BR" sz="600" dirty="0">
                <a:solidFill>
                  <a:srgbClr val="000000"/>
                </a:solidFill>
                <a:latin typeface="Arial"/>
                <a:cs typeface="Arial"/>
              </a:rPr>
              <a:t>[registro_profissional2]</a:t>
            </a:r>
            <a:endParaRPr lang="pt-BR" sz="600" dirty="0"/>
          </a:p>
        </p:txBody>
      </p:sp>
    </p:spTree>
    <p:extLst>
      <p:ext uri="{BB962C8B-B14F-4D97-AF65-F5344CB8AC3E}">
        <p14:creationId xmlns:p14="http://schemas.microsoft.com/office/powerpoint/2010/main" val="3778653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</TotalTime>
  <Words>119</Words>
  <Application>Microsoft Office PowerPoint</Application>
  <PresentationFormat>Personalizar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 ExtraBold</vt:lpstr>
      <vt:lpstr>Arial</vt:lpstr>
      <vt:lpstr>Calibri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Windows10</dc:creator>
  <cp:lastModifiedBy>Douglas Rochak</cp:lastModifiedBy>
  <cp:revision>150</cp:revision>
  <dcterms:created xsi:type="dcterms:W3CDTF">2020-07-21T13:59:46Z</dcterms:created>
  <dcterms:modified xsi:type="dcterms:W3CDTF">2025-02-10T12:16:58Z</dcterms:modified>
</cp:coreProperties>
</file>