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84070"/>
            <a:ext cx="2507332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99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171</cp:revision>
  <dcterms:created xsi:type="dcterms:W3CDTF">2020-07-21T13:59:46Z</dcterms:created>
  <dcterms:modified xsi:type="dcterms:W3CDTF">2025-04-09T07:19:37Z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