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69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631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2"/>
            <a:ext cx="6467400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800" dirty="0"/>
              <a:t>[</a:t>
            </a:r>
            <a:r>
              <a:rPr lang="pt-BR" sz="800" dirty="0" err="1"/>
              <a:t>conteudo</a:t>
            </a:r>
            <a:r>
              <a:rPr lang="pt-BR" sz="8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118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177</cp:revision>
  <dcterms:created xsi:type="dcterms:W3CDTF">2020-07-21T13:59:46Z</dcterms:created>
  <dcterms:modified xsi:type="dcterms:W3CDTF">2025-04-09T07:20:00Z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