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1797D-4785-4B36-AB4F-C6782B6EAF08}" v="1" dt="2025-02-09T19:02:45.188"/>
    <p1510:client id="{A976FBDA-9DF7-45E9-A9CA-B99CB6C9B211}" v="100" dt="2025-02-09T19:29:04.761"/>
    <p1510:client id="{CD7428BC-AC56-466E-8CFF-52CCC6C2E04F}" v="39" dt="2025-02-09T20:04:1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[</a:t>
            </a:r>
            <a:r>
              <a:rPr lang="pt-BR" sz="1000" dirty="0" err="1">
                <a:solidFill>
                  <a:srgbClr val="000000"/>
                </a:solidFill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], concluiu o treinamento de capacitação profissional, conforme a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1000" b="1" dirty="0" err="1">
                <a:solidFill>
                  <a:srgbClr val="000000"/>
                </a:solidFill>
                <a:latin typeface="Arial"/>
              </a:rPr>
              <a:t>nome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_treinamento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portaria_treinamento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. Este treinamento foi patrocinado pela empresa [empresa], inscrita no CNPJ: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], e realizado no dia 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000" dirty="0" err="1">
                <a:solidFill>
                  <a:srgbClr val="000000"/>
                </a:solidFill>
                <a:latin typeface="Arial"/>
              </a:rPr>
              <a:t>data_realizada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],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das [r_hora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_1]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às [r_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hora_2],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[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]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DO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e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] DE 2024 –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pt-BR" sz="1050" b="1" dirty="0" err="1">
                <a:solidFill>
                  <a:schemeClr val="dk1"/>
                </a:solidFill>
                <a:latin typeface="Arial"/>
              </a:rPr>
              <a:t>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].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u="sng" strike="noStrike" dirty="0">
                <a:solidFill>
                  <a:schemeClr val="dk1"/>
                </a:solidFill>
                <a:uFillTx/>
                <a:latin typeface="Brush Script MT"/>
              </a:rPr>
              <a:t>[</a:t>
            </a:r>
            <a:r>
              <a:rPr lang="pt-BR" sz="3600" b="1" u="sng" dirty="0" err="1">
                <a:solidFill>
                  <a:schemeClr val="dk1"/>
                </a:solidFill>
                <a:latin typeface="Brush Script MT"/>
              </a:rPr>
              <a:t>nome</a:t>
            </a:r>
            <a:r>
              <a:rPr lang="pt-BR" sz="3600" b="1" u="sng" strike="noStrike" dirty="0" err="1">
                <a:solidFill>
                  <a:schemeClr val="dk1"/>
                </a:solidFill>
                <a:uFillTx/>
                <a:latin typeface="Brush Script MT"/>
              </a:rPr>
              <a:t>_participante</a:t>
            </a:r>
            <a:r>
              <a:rPr lang="pt-BR" sz="3600" b="1" u="sng" strike="noStrike" dirty="0">
                <a:solidFill>
                  <a:schemeClr val="dk1"/>
                </a:solidFill>
                <a:uFillTx/>
                <a:latin typeface="Brush Script MT"/>
              </a:rPr>
              <a:t>]</a:t>
            </a:r>
            <a:endParaRPr lang="en-US" sz="36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 [</a:t>
            </a:r>
            <a:r>
              <a:rPr lang="pt-BR" sz="900" b="1" dirty="0" err="1">
                <a:solidFill>
                  <a:srgbClr val="000000"/>
                </a:solidFill>
                <a:latin typeface="Arial"/>
              </a:rPr>
              <a:t>codigo</a:t>
            </a:r>
            <a:r>
              <a:rPr lang="pt-BR" sz="900" b="1" dirty="0">
                <a:solidFill>
                  <a:srgbClr val="000000"/>
                </a:solidFill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139</Words>
  <Application>Microsoft Office PowerPoint</Application>
  <PresentationFormat>Personalizar</PresentationFormat>
  <Paragraphs>10</Paragraphs>
  <Slides>1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/>
  <cp:revision>190</cp:revision>
  <dcterms:created xsi:type="dcterms:W3CDTF">2020-07-21T13:59:46Z</dcterms:created>
  <dcterms:modified xsi:type="dcterms:W3CDTF">2025-02-09T20:04:41Z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