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2EF53-8134-47CF-A504-620F4543F67D}" v="28" dt="2025-03-21T03:23:3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50" y="-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uFillTx/>
                <a:latin typeface="Arial"/>
              </a:rPr>
              <a:t>portaria_treinamento</a:t>
            </a:r>
            <a:r>
              <a:rPr lang="pt-BR" sz="1000" u="none" strike="noStrike" dirty="0">
                <a:uFillTx/>
                <a:latin typeface="Arial"/>
              </a:rPr>
              <a:t>.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empresa </a:t>
            </a:r>
            <a:r>
              <a:rPr lang="pt-BR" sz="1000" b="1" dirty="0">
                <a:solidFill>
                  <a:srgbClr val="000000"/>
                </a:solidFill>
                <a:latin typeface="Arial"/>
              </a:rPr>
              <a:t>contratante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inscrita no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CNPJ: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datas_realizadas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</a:t>
            </a:r>
            <a:r>
              <a:rPr lang="pt-BR" sz="100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DE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e_ano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 –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local_emissao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err="1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strike="noStrike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131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215</cp:revision>
  <dcterms:created xsi:type="dcterms:W3CDTF">2020-07-21T13:59:46Z</dcterms:created>
  <dcterms:modified xsi:type="dcterms:W3CDTF">2025-05-13T15:11:32Z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