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2EF53-8134-47CF-A504-620F4543F67D}" v="28" dt="2025-03-21T03:23:34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</a:t>
            </a:r>
            <a:r>
              <a:rPr lang="pt-BR" sz="1000" dirty="0" err="1"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concluiu o treinamento de capacitação profissional, conforme a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 err="1">
                <a:uFillTx/>
                <a:latin typeface="Arial"/>
              </a:rPr>
              <a:t>portaria_treinamento</a:t>
            </a:r>
            <a:r>
              <a:rPr lang="pt-BR" sz="1000" u="none" strike="noStrike" dirty="0">
                <a:uFillTx/>
                <a:latin typeface="Arial"/>
              </a:rPr>
              <a:t>.</a:t>
            </a:r>
            <a:r>
              <a:rPr lang="pt-BR" sz="1000" b="0" u="none" strike="noStrike" dirty="0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Este treinamento foi patrocinado pela empresa </a:t>
            </a:r>
            <a:r>
              <a:rPr lang="pt-BR" sz="1000" b="1" dirty="0">
                <a:solidFill>
                  <a:srgbClr val="000000"/>
                </a:solidFill>
                <a:latin typeface="Arial"/>
              </a:rPr>
              <a:t>contratante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inscrita no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CNPJ: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e realizado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datas_realizadas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totalizando uma carga horária de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DE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DE 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e_ano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 –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local_emissao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err="1">
                <a:solidFill>
                  <a:schemeClr val="dk1"/>
                </a:solidFill>
                <a:latin typeface="Brush Script MT"/>
              </a:rPr>
              <a:t>nome_participante</a:t>
            </a:r>
            <a:endParaRPr lang="en-US" sz="3600" b="0" strike="noStrike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codigo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1072</TotalTime>
  <Words>131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Aptos ExtraBold</vt:lpstr>
      <vt:lpstr>Arial</vt:lpstr>
      <vt:lpstr>Brush Script MT</vt:lpstr>
      <vt:lpstr>Calibri</vt:lpstr>
      <vt:lpstr>Symbol</vt:lpstr>
      <vt:lpstr>Times New Roman</vt:lpstr>
      <vt:lpstr>Wingdings</vt:lpstr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213</cp:revision>
  <dcterms:created xsi:type="dcterms:W3CDTF">2020-07-21T13:59:46Z</dcterms:created>
  <dcterms:modified xsi:type="dcterms:W3CDTF">2025-04-23T16:48:40Z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