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10" y="-1188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328687" y="1645044"/>
            <a:ext cx="9101348" cy="22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numCol="2" anchor="t" anchorCtr="0">
            <a:spAutoFit/>
          </a:bodyPr>
          <a:lstStyle/>
          <a:p>
            <a:r>
              <a:rPr lang="pt-BR" sz="900" dirty="0">
                <a:latin typeface="Arial"/>
                <a:cs typeface="Arial"/>
              </a:rPr>
              <a:t>[</a:t>
            </a:r>
            <a:r>
              <a:rPr lang="pt-BR" sz="900" dirty="0" err="1">
                <a:latin typeface="Arial"/>
                <a:cs typeface="Arial"/>
              </a:rPr>
              <a:t>conteudo</a:t>
            </a:r>
            <a:r>
              <a:rPr lang="pt-BR" sz="900" dirty="0">
                <a:latin typeface="Arial"/>
                <a:cs typeface="Arial"/>
              </a:rPr>
              <a:t>]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[assinatura_4</a:t>
            </a:r>
            <a:r>
              <a:rPr lang="pt-BR" sz="700" b="1" dirty="0">
                <a:latin typeface="Arial"/>
                <a:cs typeface="Arial"/>
              </a:rPr>
              <a:t>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[nome4]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[registro_qualificacao4]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5525196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46744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[assinatura_2]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[nome2]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[qualificacao_profissional2]</a:t>
            </a:r>
          </a:p>
          <a:p>
            <a:pPr algn="ctr"/>
            <a:r>
              <a:rPr lang="pt-BR" sz="700" b="0" dirty="0">
                <a:latin typeface="Arial"/>
                <a:cs typeface="Arial"/>
              </a:rPr>
              <a:t>[registro_qualificacao2]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998727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209182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[assinatura_1]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[nome1]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[registro_qualificacao1]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79888" y="3931955"/>
            <a:ext cx="2240692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[assinatura_3]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8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[registro_qualificacao3]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136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159</cp:revision>
  <dcterms:created xsi:type="dcterms:W3CDTF">2020-07-21T13:59:46Z</dcterms:created>
  <dcterms:modified xsi:type="dcterms:W3CDTF">2025-04-07T02:31:57Z</dcterms:modified>
</cp:coreProperties>
</file>