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22.xml" ContentType="application/vnd.openxmlformats-officedocument.presentationml.slideLayout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</p:sldMasterIdLst>
  <p:sldIdLst>
    <p:sldId id="256" r:id="rId45"/>
    <p:sldId id="257" r:id="rId46"/>
  </p:sldIdLst>
  <p:sldSz cx="9701213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" Target="slides/slide1.xml"/><Relationship Id="rId46" Type="http://schemas.openxmlformats.org/officeDocument/2006/relationships/slide" Target="slides/slide2.xml"/><Relationship Id="rId4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2C6FAB-A4C7-4C45-AE71-60E96C2FB4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5EA6A75-F62D-45A3-A235-6F8899434B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5E7EFAE-C7C3-4823-B4C0-B53E0F6D7D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3518D65-0182-4BA9-8FA2-5DAF31B51F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47B32F8-D7CF-42E5-871C-F1B4ACC2AB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6898864-620E-40AB-9107-9DD7E6EFAE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99EFD97-8067-45C5-B67A-C358F34C58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702EC38-D274-42DC-8A87-B7BF2CFC51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5F8662A5-EAB9-4E8E-A6FF-8891184E9A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FBF28B9-EF31-435E-9B41-FCBC9E7283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EA54D529-6268-4494-B6C9-A4AE2C55EE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568A80-3A00-4958-8530-DF81610F08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FDB49C35-2418-4FDD-B126-4DBD3958A0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3F1335E4-189C-4C7B-8833-112D1F1860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7B6EC658-2752-4135-9F27-AFBB675BD7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B2ECCF78-4C78-4943-9DD4-C29AEA5E35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B2C0ED7A-C658-4553-9F4F-716F679862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6D4D0DB2-2903-4C71-A1B9-EE01868A1F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E51BEB97-B245-41CD-9B55-E238EF146F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3033189B-3864-4242-A1B7-A0AA1A6195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85C8A9CE-40BB-4172-A6E5-84433A101A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8A502100-A6F8-4464-BA69-2CB6742BD3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979A17-37DA-429E-846E-22371301C0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305F6303-DB76-4E7D-8D7D-C482175261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FDA48F5B-317E-44C3-A767-56EE5B436B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933DBE23-C22F-4899-BA6C-2A7A6EF4F5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3563F561-2880-48A2-955D-3399212C68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37AE5F04-872B-4CF5-B0F4-EB3D013BEC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DEC8393A-B86B-4E5B-BF6B-7347B3DC26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FA7DFEB2-CAB9-47CE-8251-E4A18A0EFF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D036B0ED-9A4F-4462-974E-4DD6C10D4C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F0D492A5-03F1-4B7F-B1A2-5ADB5D8D23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482979A6-7E35-4B7C-8B98-44DFB0FF42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B2F208-3BEA-4E11-A5D7-D4280680AC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9389BFDB-F9C1-4173-A275-87416DA56F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9821383D-DBE5-4C3C-B030-781B1D5A67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4AE11425-9354-4C77-8E4C-AD2E4C28C1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E70BE9F1-0695-48E6-AF86-A4D4473C1A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46EDA6D1-A73C-4AC6-B907-F0C210BBF6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DE021CF5-ABC7-4D88-980B-5980CF5509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480379FD-AB98-4317-9945-F5D45AD2CB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F7315D46-A3C2-48F4-ABCA-FC216B2885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292CE233-22D2-4912-AD4F-B955C4D013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A5A80D83-6F60-4417-A04E-6ABC726BB4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0370D71-31E9-4D06-8B44-EF89F3F7D9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123699B-65D4-4869-8D05-27CD91C72C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6AFE808-864D-4740-AEF9-9257621F22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A70C9EA-8F53-4A52-9627-50F9C127CF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AC995C8-2A06-47E8-AC17-D78F577F72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F09662D-C12B-486F-89A4-BE3B0BD8B6C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58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28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29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8FF8BB1-92DA-40B5-83E9-723819ADC18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30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67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31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2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FCE041D-3E49-472C-BBA0-D931BE2B223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dt" idx="33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78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34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5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B9283EA-0D40-48C9-906A-40779C4B511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36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85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37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38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841E0C3-58E7-4545-BC95-7DC38921249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39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71E1141-C9BD-4022-8F6A-401CAC249C5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03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ftr" idx="43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4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072F4CC-8B92-4F3C-A127-CFB219910DF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45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08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ftr" idx="46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47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5F3BFEE-095C-4540-9E27-1BA5BC71B11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48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13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49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50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6761223-3244-483B-B4DE-98541153C21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dt" idx="51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22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52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53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DF4E108-C193-45C8-853F-292E8EAFFE0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54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27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55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56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5F5F183-3528-4886-8639-6876A27E3E3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dt" idx="57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8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E13FAC0-5611-4000-9AE5-82D2A9FF5A8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38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58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59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4C7BD88-1926-4D35-8A23-0F0C4380016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60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43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61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62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C4E0BEE-EAE5-46EB-A779-087FCB11144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63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50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64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65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75FC8B0-DA67-4161-B304-48A69E8DC52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66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55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ftr" idx="67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68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A8E428A-DDC1-4B56-8709-261558190B7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 idx="69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60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ftr" idx="70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71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DC856FE-88B4-4BCF-BE87-7AF7EC61DF3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72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73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74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2705D9-AEAF-4B66-A5AA-C38120DCF8CE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75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ftr" idx="76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77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18FBA9-A493-4C95-B5FA-9BD362EEA332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78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ftr" idx="79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80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B4AFA9-B802-4F8E-B715-A3750C1C8D65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81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82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83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0CF7DB-2B8F-4C44-9908-AEA6A7B91CE0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dt" idx="84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ftr" idx="85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86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0D6B2B-B80C-4FF3-B72A-F6B8FCAECCF9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87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19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7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8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E0617F2-E2DB-4310-A0BE-224E77E5EE0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9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ftr" idx="88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 idx="89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262533-CED2-4E6D-B4BC-9936C3B3C341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dt" idx="90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ftr" idx="91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92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16DCF3-726B-446A-B35B-C8C77FD8226E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93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94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95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E87CAE-37A9-4315-A310-E770CCAE9A26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96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ftr" idx="97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98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FA0738-8FB0-41DD-9FE9-F197B539F35A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99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ftr" idx="100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01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D15696-3A05-48E7-BC48-622A96267478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102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ftr" idx="103"/>
          </p:nvPr>
        </p:nvSpPr>
        <p:spPr>
          <a:xfrm>
            <a:off x="3213000" y="6356520"/>
            <a:ext cx="3273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04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A8518F-2C14-4B0B-AE8E-034BB440DE4A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105"/>
          </p:nvPr>
        </p:nvSpPr>
        <p:spPr>
          <a:xfrm>
            <a:off x="6667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13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106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07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F4B898D-9972-48B3-A33D-C82295B3E84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 idx="108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221" name="Retângulo 1"/>
          <p:cNvSpPr/>
          <p:nvPr/>
        </p:nvSpPr>
        <p:spPr>
          <a:xfrm rot="16200000">
            <a:off x="-1764360" y="294192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ftr" idx="10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11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123CD82-F82A-4C6C-B7BE-94AEE6D1081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dt" idx="11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226" name="Retângulo 1"/>
          <p:cNvSpPr/>
          <p:nvPr/>
        </p:nvSpPr>
        <p:spPr>
          <a:xfrm rot="16200000">
            <a:off x="-1764360" y="294192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ftr" idx="112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Num" idx="113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D00D7DF-850B-4D15-A0E9-88824A5D1FA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dt" idx="114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231" name="Retângulo 1"/>
          <p:cNvSpPr/>
          <p:nvPr/>
        </p:nvSpPr>
        <p:spPr>
          <a:xfrm rot="16200000">
            <a:off x="-1764360" y="294192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ftr" idx="115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Num" idx="116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C70CC18-E43C-4183-9D22-FECB491AD16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117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8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0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1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ADD99B9-A1E7-4CE4-8077-7FAA6B44567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2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236" name="Retângulo 1"/>
          <p:cNvSpPr/>
          <p:nvPr/>
        </p:nvSpPr>
        <p:spPr>
          <a:xfrm rot="16200000">
            <a:off x="-1764360" y="294192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ftr" idx="118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sldNum" idx="119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F7BC6E3-BCB2-4E70-99EA-97F184AF6B9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dt" idx="120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"/>
          <p:cNvSpPr/>
          <p:nvPr/>
        </p:nvSpPr>
        <p:spPr>
          <a:xfrm rot="16200000">
            <a:off x="-1764360" y="294192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ftr" idx="121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sldNum" idx="122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8505235-DEFD-4759-8DCC-C8F19D14D99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dt" idx="123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256" name="Retângulo 1"/>
          <p:cNvSpPr/>
          <p:nvPr/>
        </p:nvSpPr>
        <p:spPr>
          <a:xfrm rot="16200000">
            <a:off x="-1764360" y="294192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ftr" idx="124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25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7F7C206-1A42-483D-9C9A-5EB2D9A6311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 idx="126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263" name="Retângulo 1"/>
          <p:cNvSpPr/>
          <p:nvPr/>
        </p:nvSpPr>
        <p:spPr>
          <a:xfrm rot="16200000">
            <a:off x="-1764360" y="294192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ftr" idx="127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28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15D6054-E3E3-431D-9A86-472406E0894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dt" idx="129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33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6991132-D21E-479C-983B-0DF4AEB38D6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38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7442FA8-8C1B-4465-BE48-A1970A99017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46F0301-A3E4-4F06-905E-1030CCF9B11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48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2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3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2058B96-C483-4044-9DB1-EF85B71B400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4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53" name="Retângulo 1"/>
          <p:cNvSpPr/>
          <p:nvPr/>
        </p:nvSpPr>
        <p:spPr>
          <a:xfrm>
            <a:off x="2697120" y="633024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ftr" idx="25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6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F8615FE-C23A-4852-8961-4D57CF80F26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27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aixaDeTexto 3"/>
          <p:cNvSpPr/>
          <p:nvPr/>
        </p:nvSpPr>
        <p:spPr>
          <a:xfrm>
            <a:off x="3124080" y="3243600"/>
            <a:ext cx="6316200" cy="11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funcionário(a), portador(a) do CPF: 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[cpf]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co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ncluiu o treinam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ento de capacitação profissional, conforme 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[nome_treinamento]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regulamentada pela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[portaria_treinamento]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. Este treinamento foi patrocinado pela empresa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[empresa]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inscrita no CNPJ: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[cnpj]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e realizado no dia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[r_dia]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[r_mes]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2024, das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às [r_minutos]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,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totalizando uma carga horária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[carga_hora]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EMISSÃO DO CERTIFICADO DIA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[e_dia]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[e_mes]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2024 – TRÊS LAGOAS/ MS.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CaixaDeTexto 4"/>
          <p:cNvSpPr/>
          <p:nvPr/>
        </p:nvSpPr>
        <p:spPr>
          <a:xfrm>
            <a:off x="1348560" y="2489400"/>
            <a:ext cx="9699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600" strike="noStrike" u="sng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Retângulo 5"/>
          <p:cNvSpPr/>
          <p:nvPr/>
        </p:nvSpPr>
        <p:spPr>
          <a:xfrm>
            <a:off x="2697120" y="65206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LFSTS  </a:t>
            </a:r>
            <a:r>
              <a:rPr b="1" lang="pt-BR" sz="900" strike="noStrike" u="none">
                <a:solidFill>
                  <a:srgbClr val="ff0000"/>
                </a:solidFill>
                <a:uFillTx/>
                <a:latin typeface="Arial"/>
              </a:rPr>
              <a:t>[codigo]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/2024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80" name="Tabela 8"/>
          <p:cNvGraphicFramePr/>
          <p:nvPr/>
        </p:nvGraphicFramePr>
        <p:xfrm>
          <a:off x="2981160" y="5280120"/>
          <a:ext cx="6719040" cy="827280"/>
        </p:xfrm>
        <a:graphic>
          <a:graphicData uri="http://schemas.openxmlformats.org/drawingml/2006/table">
            <a:tbl>
              <a:tblPr/>
              <a:tblGrid>
                <a:gridCol w="3114360"/>
                <a:gridCol w="3605040"/>
              </a:tblGrid>
              <a:tr h="8272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tângulo 7"/>
          <p:cNvSpPr/>
          <p:nvPr/>
        </p:nvSpPr>
        <p:spPr>
          <a:xfrm>
            <a:off x="2266560" y="538920"/>
            <a:ext cx="695952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2400" strike="noStrike" u="none">
                <a:solidFill>
                  <a:srgbClr val="ff0000"/>
                </a:solidFill>
                <a:uFillTx/>
                <a:latin typeface="Calibri"/>
                <a:ea typeface="Times New Roman"/>
              </a:rPr>
              <a:t>CIPA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1400" strike="noStrike" u="none">
                <a:solidFill>
                  <a:srgbClr val="ff0000"/>
                </a:solidFill>
                <a:uFillTx/>
                <a:latin typeface="Calibri"/>
                <a:ea typeface="Times New Roman"/>
              </a:rPr>
              <a:t>[nome_treinamento]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CaixaDeTexto 5"/>
          <p:cNvSpPr/>
          <p:nvPr/>
        </p:nvSpPr>
        <p:spPr>
          <a:xfrm>
            <a:off x="2778120" y="5698080"/>
            <a:ext cx="400428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600" strike="noStrike" u="none">
                <a:solidFill>
                  <a:srgbClr val="ff0000"/>
                </a:solidFill>
                <a:uFillTx/>
                <a:latin typeface="Arial"/>
                <a:ea typeface="Times New Roman"/>
              </a:rPr>
              <a:t>SITREL – SIDERURGICA TRES LAGOAS LTDA  - CNPJ: 07.084.117/0001-40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CaixaDeTexto 6"/>
          <p:cNvSpPr/>
          <p:nvPr/>
        </p:nvSpPr>
        <p:spPr>
          <a:xfrm>
            <a:off x="2635920" y="6114240"/>
            <a:ext cx="442836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600" strike="noStrike" u="none">
                <a:solidFill>
                  <a:srgbClr val="ff0000"/>
                </a:solidFill>
                <a:uFillTx/>
                <a:latin typeface="Arial"/>
              </a:rPr>
              <a:t>RODOVIA BR 262, KM 25 ZONA RURAL, TRÊS LAGOAS – MS  79601-970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Retângulo 2"/>
          <p:cNvSpPr/>
          <p:nvPr/>
        </p:nvSpPr>
        <p:spPr>
          <a:xfrm>
            <a:off x="6878160" y="1698480"/>
            <a:ext cx="2231280" cy="9421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INSTRUTOR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rgbClr val="ff0000"/>
                </a:solidFill>
                <a:uFillTx/>
                <a:latin typeface="Arial"/>
              </a:rPr>
              <a:t>[nome_instrutor] 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[formacao_instrutor]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[matricula_instrutor]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85" name="Tabela 2"/>
          <p:cNvGraphicFramePr/>
          <p:nvPr/>
        </p:nvGraphicFramePr>
        <p:xfrm>
          <a:off x="315720" y="1707480"/>
          <a:ext cx="6467040" cy="3024720"/>
        </p:xfrm>
        <a:graphic>
          <a:graphicData uri="http://schemas.openxmlformats.org/drawingml/2006/table">
            <a:tbl>
              <a:tblPr/>
              <a:tblGrid>
                <a:gridCol w="6467400"/>
              </a:tblGrid>
              <a:tr h="3265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pt-BR" sz="9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PRESENCIAL - TEÓRICO E PRÁTICO – [tipo_formacao]</a:t>
                      </a:r>
                      <a:r>
                        <a:rPr b="1" lang="pt-BR" sz="9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 - [carga_h]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98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[descricao]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6" name="Retângulo 4"/>
          <p:cNvSpPr/>
          <p:nvPr/>
        </p:nvSpPr>
        <p:spPr>
          <a:xfrm>
            <a:off x="6878160" y="2760480"/>
            <a:ext cx="2231280" cy="9421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RESPONSÁVEL TÉCNICA DA CAPACITAÇÃO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[nome_responsavel_tecnico]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[formacao_responsavel_tecnico]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[crea_responsavel_tecnico]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Application>LibreOffice/24.8.2.1$Linux_X86_64 LibreOffice_project/480$Build-1</Application>
  <AppVersion>15.0000</AppVersion>
  <Words>139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2020-07-21T13:59:46Z</dcterms:created>
  <dc:creator>Windows10</dc:creator>
  <dc:description/>
  <dc:language>en-US</dc:language>
  <cp:lastModifiedBy/>
  <dcterms:modified xsi:type="dcterms:W3CDTF">2024-11-22T13:52:03Z</dcterms:modified>
  <cp:revision>66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