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507536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647092107"/>
              </p:ext>
            </p:extLst>
          </p:nvPr>
        </p:nvGraphicFramePr>
        <p:xfrm>
          <a:off x="315720" y="1507536"/>
          <a:ext cx="6467400" cy="4061160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67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603403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699270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FECB-4D26-BF1B-960A-12D16A2E4632}"/>
              </a:ext>
            </a:extLst>
          </p:cNvPr>
          <p:cNvSpPr txBox="1"/>
          <p:nvPr/>
        </p:nvSpPr>
        <p:spPr>
          <a:xfrm>
            <a:off x="315720" y="1891522"/>
            <a:ext cx="6467400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800" dirty="0"/>
              <a:t>[</a:t>
            </a:r>
            <a:r>
              <a:rPr lang="pt-BR" sz="800" dirty="0" err="1"/>
              <a:t>conteudo</a:t>
            </a:r>
            <a:r>
              <a:rPr lang="pt-BR" sz="800" dirty="0"/>
              <a:t>]</a:t>
            </a:r>
          </a:p>
        </p:txBody>
      </p:sp>
      <p:pic>
        <p:nvPicPr>
          <p:cNvPr id="5" name="Imagem 4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D02288E3-5B55-D7A6-A026-181E4130C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11" y="1368858"/>
            <a:ext cx="1364138" cy="1234545"/>
          </a:xfrm>
          <a:prstGeom prst="rect">
            <a:avLst/>
          </a:prstGeom>
        </p:spPr>
      </p:pic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E8918503-8B7D-B514-71FE-2104DB95D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11" y="2449991"/>
            <a:ext cx="1364137" cy="1234545"/>
          </a:xfrm>
          <a:prstGeom prst="rect">
            <a:avLst/>
          </a:prstGeom>
        </p:spPr>
      </p:pic>
      <p:pic>
        <p:nvPicPr>
          <p:cNvPr id="4" name="Imagem 3" descr="Forma&#10;&#10;O conteúdo gerado por IA pode estar incorreto.">
            <a:extLst>
              <a:ext uri="{FF2B5EF4-FFF2-40B4-BE49-F238E27FC236}">
                <a16:creationId xmlns:a16="http://schemas.microsoft.com/office/drawing/2014/main" id="{B2B33398-0FF7-CCBE-A3AA-3F3F179BDE0F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16" y="3551034"/>
            <a:ext cx="1332000" cy="122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1088</TotalTime>
  <Words>118</Words>
  <Application>Microsoft Office PowerPoint</Application>
  <PresentationFormat>Personalizar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181</cp:revision>
  <dcterms:created xsi:type="dcterms:W3CDTF">2020-07-21T13:59:46Z</dcterms:created>
  <dcterms:modified xsi:type="dcterms:W3CDTF">2025-09-19T05:28:29Z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