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66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 dirty="0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 dirty="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60" y="1507536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647092107"/>
              </p:ext>
            </p:extLst>
          </p:nvPr>
        </p:nvGraphicFramePr>
        <p:xfrm>
          <a:off x="315720" y="1507536"/>
          <a:ext cx="6467400" cy="4061160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769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3467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12" name="Retângulo 4"/>
          <p:cNvSpPr/>
          <p:nvPr/>
        </p:nvSpPr>
        <p:spPr>
          <a:xfrm>
            <a:off x="6878160" y="2614692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[assinatura_2]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</a:rPr>
              <a:t>_________________________________________</a:t>
            </a:r>
            <a:endParaRPr lang="en-US" sz="700" dirty="0">
              <a:solidFill>
                <a:schemeClr val="dk1"/>
              </a:solidFill>
              <a:latin typeface="Arial"/>
            </a:endParaRPr>
          </a:p>
          <a:p>
            <a:pPr algn="ctr"/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[nome2]</a:t>
            </a:r>
            <a:endParaRPr lang="en-US" sz="800" dirty="0">
              <a:solidFill>
                <a:schemeClr val="dk1"/>
              </a:solidFill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[qualificacao_profissional2]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[registro_qualificacao2]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Retângulo 4">
            <a:extLst>
              <a:ext uri="{FF2B5EF4-FFF2-40B4-BE49-F238E27FC236}">
                <a16:creationId xmlns:a16="http://schemas.microsoft.com/office/drawing/2014/main" id="{7B035B88-7BBD-9C9A-AF20-C4F45FE75855}"/>
              </a:ext>
            </a:extLst>
          </p:cNvPr>
          <p:cNvSpPr/>
          <p:nvPr/>
        </p:nvSpPr>
        <p:spPr>
          <a:xfrm>
            <a:off x="6878160" y="3716234"/>
            <a:ext cx="2346840" cy="1075764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700" b="1" dirty="0">
                <a:solidFill>
                  <a:schemeClr val="dk1"/>
                </a:solidFill>
                <a:latin typeface="Arial"/>
              </a:rPr>
              <a:t>[assinatura_3]</a:t>
            </a:r>
            <a:endParaRPr lang="pt-BR" dirty="0"/>
          </a:p>
          <a:p>
            <a:pPr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800" b="1" dirty="0">
                <a:solidFill>
                  <a:schemeClr val="dk1"/>
                </a:solidFill>
                <a:latin typeface="Arial"/>
                <a:ea typeface="Times New Roman"/>
              </a:rPr>
              <a:t>nome3]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  <a:cs typeface="Arial"/>
            </a:endParaRPr>
          </a:p>
          <a:p>
            <a:pPr algn="ctr"/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[qualificacao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profissional3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pt-BR" sz="700" dirty="0">
              <a:solidFill>
                <a:schemeClr val="dk1"/>
              </a:solidFill>
              <a:latin typeface="Arial"/>
              <a:ea typeface="Times New Roman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[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registro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_</a:t>
            </a:r>
            <a:r>
              <a:rPr lang="pt-BR" sz="700" dirty="0">
                <a:solidFill>
                  <a:schemeClr val="dk1"/>
                </a:solidFill>
                <a:latin typeface="Arial"/>
                <a:ea typeface="Times New Roman"/>
              </a:rPr>
              <a:t>qualificacao3</a:t>
            </a:r>
            <a:r>
              <a:rPr lang="pt-BR" sz="700" b="0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]</a:t>
            </a:r>
            <a:endParaRPr lang="en-US" sz="700" dirty="0">
              <a:solidFill>
                <a:schemeClr val="dk1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54FECB-4D26-BF1B-960A-12D16A2E4632}"/>
              </a:ext>
            </a:extLst>
          </p:cNvPr>
          <p:cNvSpPr txBox="1"/>
          <p:nvPr/>
        </p:nvSpPr>
        <p:spPr>
          <a:xfrm>
            <a:off x="315720" y="1891523"/>
            <a:ext cx="6467400" cy="367200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  <p:pic>
        <p:nvPicPr>
          <p:cNvPr id="5" name="Imagem 4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65BF4899-052C-7AAF-154C-ABAD73108B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519" y="1352714"/>
            <a:ext cx="1352121" cy="1223670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2A6102F8-C118-9F1F-8DB3-28C4B72460F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75519" y="2454256"/>
            <a:ext cx="1352121" cy="1223669"/>
          </a:xfrm>
          <a:prstGeom prst="rect">
            <a:avLst/>
          </a:prstGeom>
        </p:spPr>
      </p:pic>
      <p:pic>
        <p:nvPicPr>
          <p:cNvPr id="8" name="Imagem 7" descr="Forma&#10;&#10;O conteúdo gerado por IA pode estar incorreto.">
            <a:extLst>
              <a:ext uri="{FF2B5EF4-FFF2-40B4-BE49-F238E27FC236}">
                <a16:creationId xmlns:a16="http://schemas.microsoft.com/office/drawing/2014/main" id="{D6BFE44D-BE54-3991-7E88-2A67053AE627}"/>
              </a:ext>
            </a:extLst>
          </p:cNvPr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640" y="3567998"/>
            <a:ext cx="1332000" cy="122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1089</TotalTime>
  <Words>118</Words>
  <Application>Microsoft Office PowerPoint</Application>
  <PresentationFormat>Personalizar</PresentationFormat>
  <Paragraphs>36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182</cp:revision>
  <dcterms:created xsi:type="dcterms:W3CDTF">2020-07-21T13:59:46Z</dcterms:created>
  <dcterms:modified xsi:type="dcterms:W3CDTF">2025-09-19T05:28:27Z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