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768" r:id="rId2"/>
  </p:sldMasterIdLst>
  <p:sldIdLst>
    <p:sldId id="257" r:id="rId3"/>
  </p:sldIdLst>
  <p:sldSz cx="9701213" cy="6858000"/>
  <p:notesSz cx="7772400" cy="100584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F875D-1E47-4FFC-AB99-9015F97A9EA6}" v="34" dt="2025-02-04T13:19:09.4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4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B3798A22-2F36-48AE-A3D0-6C1183196C55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6693294A-393C-4B56-A11D-BDA28C8E7172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DFF4394-4AC9-4304-9C5A-A54766DDEB79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FE70107B-C0B5-4AA3-8B10-EC00398DD11E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EA7DEE01-FBA4-404D-BC0B-87A3A338CE70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PlaceHolder 2"/>
          <p:cNvSpPr>
            <a:spLocks noGrp="1"/>
          </p:cNvSpPr>
          <p:nvPr>
            <p:ph/>
          </p:nvPr>
        </p:nvSpPr>
        <p:spPr>
          <a:xfrm>
            <a:off x="48492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PlaceHolder 3"/>
          <p:cNvSpPr>
            <a:spLocks noGrp="1"/>
          </p:cNvSpPr>
          <p:nvPr>
            <p:ph/>
          </p:nvPr>
        </p:nvSpPr>
        <p:spPr>
          <a:xfrm>
            <a:off x="4958640" y="1604520"/>
            <a:ext cx="4260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C85813A8-53D1-4F00-A909-A5C36DA9D6B7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32A2A754-9ADB-4D1E-895D-E7B6F773D799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efault 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PlaceHolder 2"/>
          <p:cNvSpPr>
            <a:spLocks noGrp="1"/>
          </p:cNvSpPr>
          <p:nvPr>
            <p:ph type="subTitle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8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82"/>
          </p:nvPr>
        </p:nvSpPr>
        <p:spPr/>
        <p:txBody>
          <a:bodyPr/>
          <a:lstStyle/>
          <a:p>
            <a:fld id="{4941EB28-D15C-4346-95CD-89139FAD255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8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Relationship Id="rId9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3" descr="Uma imagem contendo Texto&#10;&#10;Descrição gerada automaticamente"/>
          <p:cNvPicPr/>
          <p:nvPr/>
        </p:nvPicPr>
        <p:blipFill>
          <a:blip r:embed="rId3"/>
          <a:stretch/>
        </p:blipFill>
        <p:spPr>
          <a:xfrm>
            <a:off x="360" y="0"/>
            <a:ext cx="9698400" cy="6855480"/>
          </a:xfrm>
          <a:prstGeom prst="rect">
            <a:avLst/>
          </a:prstGeom>
          <a:ln w="0">
            <a:noFill/>
          </a:ln>
        </p:spPr>
      </p:pic>
      <p:sp>
        <p:nvSpPr>
          <p:cNvPr id="7" name="Retângulo 1"/>
          <p:cNvSpPr/>
          <p:nvPr/>
        </p:nvSpPr>
        <p:spPr>
          <a:xfrm>
            <a:off x="2697120" y="6330240"/>
            <a:ext cx="399888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Frente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>
          <a:xfrm>
            <a:off x="3213360" y="6356520"/>
            <a:ext cx="327168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>
          <a:xfrm>
            <a:off x="685152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43B2ED00-155B-4C55-B8BD-BCBBE9B5AF54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>
          <a:xfrm>
            <a:off x="667080" y="6356520"/>
            <a:ext cx="2180160" cy="362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8" name="Imagem 4" descr="Diagrama, Desenho técnico&#10;&#10;Descrição gerada automaticamente"/>
          <p:cNvPicPr/>
          <p:nvPr/>
        </p:nvPicPr>
        <p:blipFill>
          <a:blip r:embed="rId9"/>
          <a:stretch/>
        </p:blipFill>
        <p:spPr>
          <a:xfrm>
            <a:off x="360" y="0"/>
            <a:ext cx="9699120" cy="6856200"/>
          </a:xfrm>
          <a:prstGeom prst="rect">
            <a:avLst/>
          </a:prstGeom>
          <a:ln w="0">
            <a:noFill/>
          </a:ln>
        </p:spPr>
      </p:pic>
      <p:sp>
        <p:nvSpPr>
          <p:cNvPr id="389" name="Retângulo 1"/>
          <p:cNvSpPr/>
          <p:nvPr/>
        </p:nvSpPr>
        <p:spPr>
          <a:xfrm rot="16200000">
            <a:off x="-1762920" y="2942280"/>
            <a:ext cx="3999600" cy="227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defTabSz="914400">
              <a:lnSpc>
                <a:spcPct val="100000"/>
              </a:lnSpc>
            </a:pPr>
            <a:r>
              <a:rPr lang="pt-BR" sz="900" b="0" u="none" strike="noStrike">
                <a:solidFill>
                  <a:schemeClr val="dk1"/>
                </a:solidFill>
                <a:uFillTx/>
                <a:latin typeface="Aptos ExtraBold"/>
              </a:rPr>
              <a:t>LFSTS-DT-010 - Verso - Certificado de Capacitação Profissional</a:t>
            </a:r>
            <a:endParaRPr lang="en-US" sz="9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0" name="PlaceHolder 1"/>
          <p:cNvSpPr>
            <a:spLocks noGrp="1"/>
          </p:cNvSpPr>
          <p:nvPr>
            <p:ph type="title"/>
          </p:nvPr>
        </p:nvSpPr>
        <p:spPr>
          <a:xfrm>
            <a:off x="727560" y="1122480"/>
            <a:ext cx="8244360" cy="2385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91" name="PlaceHolder 2"/>
          <p:cNvSpPr>
            <a:spLocks noGrp="1"/>
          </p:cNvSpPr>
          <p:nvPr>
            <p:ph type="ftr" idx="181"/>
          </p:nvPr>
        </p:nvSpPr>
        <p:spPr>
          <a:xfrm>
            <a:off x="3213360" y="6356520"/>
            <a:ext cx="327240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&lt;footer&gt;</a:t>
            </a:r>
          </a:p>
        </p:txBody>
      </p:sp>
      <p:sp>
        <p:nvSpPr>
          <p:cNvPr id="392" name="PlaceHolder 3"/>
          <p:cNvSpPr>
            <a:spLocks noGrp="1"/>
          </p:cNvSpPr>
          <p:nvPr>
            <p:ph type="sldNum" idx="182"/>
          </p:nvPr>
        </p:nvSpPr>
        <p:spPr>
          <a:xfrm>
            <a:off x="685152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pos="0" algn="l"/>
              </a:tabLst>
              <a:defRPr lang="pt-BR" sz="1800" b="0" u="none" strike="noStrike">
                <a:solidFill>
                  <a:schemeClr val="dk1"/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pos="0" algn="l"/>
              </a:tabLst>
            </a:pPr>
            <a:fld id="{6B0C1576-482C-4A09-9DCE-0FE68F1060CF}" type="slidenum">
              <a:rPr lang="pt-BR" sz="1800" b="0" u="none" strike="noStrike">
                <a:solidFill>
                  <a:schemeClr val="dk1"/>
                </a:solidFill>
                <a:uFillTx/>
                <a:latin typeface="Calibri"/>
              </a:rPr>
              <a:t>‹nº›</a:t>
            </a:fld>
            <a:endParaRPr lang="en-US" sz="18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93" name="PlaceHolder 4"/>
          <p:cNvSpPr>
            <a:spLocks noGrp="1"/>
          </p:cNvSpPr>
          <p:nvPr>
            <p:ph type="dt" idx="183"/>
          </p:nvPr>
        </p:nvSpPr>
        <p:spPr>
          <a:xfrm>
            <a:off x="667080" y="6356520"/>
            <a:ext cx="2180880" cy="363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en-US" sz="1400" b="0" u="none" strike="noStrik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u="none" strike="noStrike">
                <a:solidFill>
                  <a:srgbClr val="000000"/>
                </a:solidFill>
                <a:uFillTx/>
                <a:latin typeface="Times New Roman"/>
              </a:rPr>
              <a:t>&lt;date/time&gt;</a:t>
            </a:r>
          </a:p>
        </p:txBody>
      </p:sp>
      <p:sp>
        <p:nvSpPr>
          <p:cNvPr id="394" name="PlaceHolder 5"/>
          <p:cNvSpPr>
            <a:spLocks noGrp="1"/>
          </p:cNvSpPr>
          <p:nvPr>
            <p:ph type="body"/>
          </p:nvPr>
        </p:nvSpPr>
        <p:spPr>
          <a:xfrm>
            <a:off x="484920" y="1604520"/>
            <a:ext cx="87307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Retângulo 7"/>
          <p:cNvSpPr/>
          <p:nvPr/>
        </p:nvSpPr>
        <p:spPr>
          <a:xfrm>
            <a:off x="2266560" y="538920"/>
            <a:ext cx="6958440" cy="5217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1600" b="1" dirty="0">
                <a:solidFill>
                  <a:srgbClr val="000000"/>
                </a:solidFill>
                <a:latin typeface="Calibri"/>
              </a:rPr>
              <a:t>[</a:t>
            </a:r>
            <a:r>
              <a:rPr lang="pt-BR" sz="1600" b="1" dirty="0" err="1">
                <a:solidFill>
                  <a:srgbClr val="000000"/>
                </a:solidFill>
                <a:latin typeface="Calibri"/>
              </a:rPr>
              <a:t>titulo_treinamento</a:t>
            </a:r>
            <a:r>
              <a:rPr lang="pt-BR" sz="1600" b="1" dirty="0">
                <a:solidFill>
                  <a:srgbClr val="000000"/>
                </a:solidFill>
                <a:latin typeface="Calibri"/>
              </a:rPr>
              <a:t>]</a:t>
            </a:r>
            <a:endParaRPr lang="pt-BR" sz="1600">
              <a:ea typeface="Calibri"/>
              <a:cs typeface="Calibri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[</a:t>
            </a:r>
            <a:r>
              <a:rPr lang="pt-BR" sz="1200" b="1" dirty="0" err="1">
                <a:solidFill>
                  <a:srgbClr val="000000"/>
                </a:solidFill>
                <a:latin typeface="Calibri"/>
                <a:ea typeface="Times New Roman"/>
              </a:rPr>
              <a:t>portaria</a:t>
            </a:r>
            <a:r>
              <a:rPr lang="pt-BR" sz="1200" b="1" u="none" strike="noStrike" dirty="0" err="1">
                <a:solidFill>
                  <a:srgbClr val="000000"/>
                </a:solidFill>
                <a:uFillTx/>
                <a:latin typeface="Calibri"/>
                <a:ea typeface="Times New Roman"/>
              </a:rPr>
              <a:t>_treinamento</a:t>
            </a:r>
            <a:r>
              <a:rPr lang="pt-BR" sz="1200" b="1" u="none" strike="noStrike" dirty="0">
                <a:solidFill>
                  <a:srgbClr val="000000"/>
                </a:solidFill>
                <a:uFillTx/>
                <a:latin typeface="Calibri"/>
                <a:ea typeface="Times New Roman"/>
              </a:rPr>
              <a:t>]</a:t>
            </a:r>
            <a:endParaRPr lang="en-US" sz="12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08" name="CaixaDeTexto 5"/>
          <p:cNvSpPr/>
          <p:nvPr/>
        </p:nvSpPr>
        <p:spPr>
          <a:xfrm>
            <a:off x="2666301" y="5652649"/>
            <a:ext cx="4569605" cy="398655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  <a:ea typeface="Times New Roman"/>
              </a:rPr>
              <a:t>CONTRATANTE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/>
            <a:r>
              <a:rPr lang="es-ES" sz="700" b="0" u="none" strike="noStrike">
                <a:solidFill>
                  <a:srgbClr val="000000"/>
                </a:solidFill>
                <a:uFillTx/>
                <a:latin typeface="Arial"/>
                <a:ea typeface="Times New Roman"/>
              </a:rPr>
              <a:t>[contratante]</a:t>
            </a:r>
            <a:r>
              <a:rPr lang="es-ES" sz="70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endParaRPr lang="en-US" sz="700">
              <a:solidFill>
                <a:srgbClr val="000000"/>
              </a:solidFill>
              <a:latin typeface="Arial"/>
              <a:ea typeface="Times New Roman"/>
            </a:endParaRPr>
          </a:p>
          <a:p>
            <a:pPr algn="ctr"/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CNPJ: [</a:t>
            </a:r>
            <a:r>
              <a:rPr lang="es-ES" sz="700" dirty="0" err="1">
                <a:solidFill>
                  <a:srgbClr val="000000"/>
                </a:solidFill>
                <a:latin typeface="Arial"/>
                <a:ea typeface="Times New Roman"/>
              </a:rPr>
              <a:t>contratante_cnpj</a:t>
            </a:r>
            <a:r>
              <a:rPr lang="es-ES" sz="700" dirty="0">
                <a:solidFill>
                  <a:srgbClr val="000000"/>
                </a:solidFill>
                <a:latin typeface="Arial"/>
                <a:ea typeface="Times New Roman"/>
              </a:rPr>
              <a:t>]</a:t>
            </a:r>
            <a:endParaRPr lang="en-US" dirty="0"/>
          </a:p>
        </p:txBody>
      </p:sp>
      <p:sp>
        <p:nvSpPr>
          <p:cNvPr id="409" name="CaixaDeTexto 6"/>
          <p:cNvSpPr/>
          <p:nvPr/>
        </p:nvSpPr>
        <p:spPr>
          <a:xfrm>
            <a:off x="2660022" y="6053976"/>
            <a:ext cx="4571894" cy="290934"/>
          </a:xfrm>
          <a:prstGeom prst="rect">
            <a:avLst/>
          </a:prstGeom>
          <a:noFill/>
          <a:ln w="127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600" b="1" u="none" strike="noStrike" dirty="0">
                <a:solidFill>
                  <a:schemeClr val="dk1"/>
                </a:solidFill>
                <a:uFillTx/>
                <a:latin typeface="Arial"/>
              </a:rPr>
              <a:t>LOCAL DO TREINAMENTO: </a:t>
            </a:r>
            <a:endParaRPr lang="en-US" sz="6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b="0" u="none" strike="noStrike" dirty="0" err="1">
                <a:solidFill>
                  <a:srgbClr val="000000"/>
                </a:solidFill>
                <a:uFillTx/>
                <a:latin typeface="Arial"/>
              </a:rPr>
              <a:t>local_treinamento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sp>
        <p:nvSpPr>
          <p:cNvPr id="410" name="Retângulo 2"/>
          <p:cNvSpPr/>
          <p:nvPr/>
        </p:nvSpPr>
        <p:spPr>
          <a:xfrm>
            <a:off x="6878159" y="1522070"/>
            <a:ext cx="2507333" cy="1091153"/>
          </a:xfrm>
          <a:prstGeom prst="rect">
            <a:avLst/>
          </a:prstGeom>
          <a:noFill/>
          <a:ln w="12700">
            <a:solidFill>
              <a:srgbClr val="AFABAB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algn="ctr" defTabSz="914400">
              <a:lnSpc>
                <a:spcPct val="100000"/>
              </a:lnSpc>
            </a:pPr>
            <a:r>
              <a:rPr lang="pt-BR" sz="800" b="1" dirty="0">
                <a:solidFill>
                  <a:schemeClr val="dk1"/>
                </a:solidFill>
                <a:latin typeface="Arial"/>
              </a:rPr>
              <a:t>[assinatura_1]</a:t>
            </a:r>
            <a:endParaRPr lang="en-US" sz="800" b="0" u="none" strike="noStrike" dirty="0">
              <a:solidFill>
                <a:schemeClr val="dk1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dirty="0">
              <a:solidFill>
                <a:srgbClr val="000000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endParaRPr lang="pt-BR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_________________________________________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800" b="1" dirty="0">
                <a:solidFill>
                  <a:srgbClr val="000000"/>
                </a:solidFill>
                <a:latin typeface="Arial"/>
              </a:rPr>
              <a:t>nome1]</a:t>
            </a:r>
            <a:r>
              <a:rPr lang="pt-BR" sz="800" b="1" u="none" strike="noStrike" dirty="0">
                <a:solidFill>
                  <a:srgbClr val="000000"/>
                </a:solidFill>
                <a:uFillTx/>
                <a:latin typeface="Arial"/>
              </a:rPr>
              <a:t> </a:t>
            </a:r>
            <a:endParaRPr lang="en-US" sz="8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qualificacao_profissional1]</a:t>
            </a:r>
            <a:endParaRPr lang="pt-BR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 [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registro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_</a:t>
            </a:r>
            <a:r>
              <a:rPr lang="pt-BR" sz="700" dirty="0">
                <a:solidFill>
                  <a:srgbClr val="000000"/>
                </a:solidFill>
                <a:latin typeface="Arial"/>
              </a:rPr>
              <a:t>qualificacao1</a:t>
            </a:r>
            <a:r>
              <a:rPr lang="pt-BR" sz="700" b="0" u="none" strike="noStrike" dirty="0">
                <a:solidFill>
                  <a:srgbClr val="000000"/>
                </a:solidFill>
                <a:uFillTx/>
                <a:latin typeface="Arial"/>
              </a:rPr>
              <a:t>]</a:t>
            </a:r>
            <a:endParaRPr lang="en-US" sz="700" b="0" u="none" strike="noStrike" dirty="0">
              <a:solidFill>
                <a:srgbClr val="000000"/>
              </a:solidFill>
              <a:uFillTx/>
              <a:latin typeface="Arial"/>
              <a:cs typeface="Arial"/>
            </a:endParaRPr>
          </a:p>
        </p:txBody>
      </p:sp>
      <p:graphicFrame>
        <p:nvGraphicFramePr>
          <p:cNvPr id="411" name="Tabela 2"/>
          <p:cNvGraphicFramePr/>
          <p:nvPr>
            <p:extLst>
              <p:ext uri="{D42A27DB-BD31-4B8C-83A1-F6EECF244321}">
                <p14:modId xmlns:p14="http://schemas.microsoft.com/office/powerpoint/2010/main" val="3718596196"/>
              </p:ext>
            </p:extLst>
          </p:nvPr>
        </p:nvGraphicFramePr>
        <p:xfrm>
          <a:off x="315721" y="1522070"/>
          <a:ext cx="6467400" cy="4017937"/>
        </p:xfrm>
        <a:graphic>
          <a:graphicData uri="http://schemas.openxmlformats.org/drawingml/2006/table">
            <a:tbl>
              <a:tblPr/>
              <a:tblGrid>
                <a:gridCol w="64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399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METODOLOGIA DE ENSINO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modalidade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- [</a:t>
                      </a:r>
                      <a:r>
                        <a:rPr lang="pt-BR" sz="9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metodologia</a:t>
                      </a:r>
                      <a:r>
                        <a:rPr lang="pt-BR" sz="1200" b="1" i="0" u="none" strike="noStrike" noProof="0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</a:t>
                      </a:r>
                      <a:r>
                        <a:rPr lang="pt-BR" sz="900" b="1" u="none" strike="noStrike" dirty="0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 – [</a:t>
                      </a:r>
                      <a:r>
                        <a:rPr lang="pt-BR" sz="900" b="1" u="none" strike="noStrike" dirty="0" err="1">
                          <a:solidFill>
                            <a:schemeClr val="dk1"/>
                          </a:solidFill>
                          <a:uFillTx/>
                          <a:latin typeface="Arial"/>
                        </a:rPr>
                        <a:t>tipo_fo</a:t>
                      </a:r>
                      <a:r>
                        <a:rPr lang="pt-BR" sz="900" b="1" u="none" strike="noStrike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rmacao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- C.H [</a:t>
                      </a:r>
                      <a:r>
                        <a:rPr lang="pt-BR" sz="1000" b="1" i="0" u="none" strike="noStrike" noProof="0" dirty="0" err="1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carga_horaria</a:t>
                      </a:r>
                      <a:r>
                        <a:rPr lang="pt-BR" sz="900" b="1" u="none" strike="noStrike" dirty="0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] horas/aulas</a:t>
                      </a:r>
                      <a:endParaRPr lang="en-US" sz="9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ctr"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808080"/>
                      </a:solidFill>
                      <a:prstDash val="solid"/>
                    </a:lnT>
                    <a:lnB w="1224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3945">
                <a:tc>
                  <a:txBody>
                    <a:bodyPr/>
                    <a:lstStyle/>
                    <a:p>
                      <a:pPr defTabSz="914400">
                        <a:lnSpc>
                          <a:spcPct val="100000"/>
                        </a:lnSpc>
                      </a:pPr>
                      <a:endParaRPr lang="en-US" sz="1000" b="0" u="none" strike="noStrike" dirty="0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>
                    <a:lnL w="12240">
                      <a:solidFill>
                        <a:srgbClr val="808080"/>
                      </a:solidFill>
                      <a:prstDash val="solid"/>
                    </a:lnL>
                    <a:lnR w="12240">
                      <a:solidFill>
                        <a:srgbClr val="808080"/>
                      </a:solidFill>
                      <a:prstDash val="solid"/>
                    </a:lnR>
                    <a:lnT w="12240">
                      <a:solidFill>
                        <a:srgbClr val="000000"/>
                      </a:solidFill>
                      <a:prstDash val="solid"/>
                    </a:lnT>
                    <a:lnB w="12240">
                      <a:solidFill>
                        <a:srgbClr val="808080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CaixaDeTexto 1">
            <a:extLst>
              <a:ext uri="{FF2B5EF4-FFF2-40B4-BE49-F238E27FC236}">
                <a16:creationId xmlns:a16="http://schemas.microsoft.com/office/drawing/2014/main" id="{3AD7D410-8FE8-4928-D594-CF90CAB349F6}"/>
              </a:ext>
            </a:extLst>
          </p:cNvPr>
          <p:cNvSpPr txBox="1"/>
          <p:nvPr/>
        </p:nvSpPr>
        <p:spPr>
          <a:xfrm>
            <a:off x="315721" y="1868007"/>
            <a:ext cx="6467399" cy="367200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pt-BR" sz="1000" dirty="0"/>
              <a:t>[</a:t>
            </a:r>
            <a:r>
              <a:rPr lang="pt-BR" sz="1000" dirty="0" err="1"/>
              <a:t>conteudo</a:t>
            </a:r>
            <a:r>
              <a:rPr lang="pt-BR" sz="1000" dirty="0"/>
              <a:t>]</a:t>
            </a:r>
          </a:p>
        </p:txBody>
      </p:sp>
      <p:pic>
        <p:nvPicPr>
          <p:cNvPr id="4" name="Imagem 3" descr="Imagem em preto e branco&#10;&#10;O conteúdo gerado por IA pode estar incorreto.">
            <a:extLst>
              <a:ext uri="{FF2B5EF4-FFF2-40B4-BE49-F238E27FC236}">
                <a16:creationId xmlns:a16="http://schemas.microsoft.com/office/drawing/2014/main" id="{87637F90-DD30-33BD-C844-2EB0E4BC3B2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7867" y="1414835"/>
            <a:ext cx="1287915" cy="116556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</a:majorFont>
      <a:minorFont>
        <a:latin typeface="Calibri" panose="020F0502020204030204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1064</TotalTime>
  <Words>80</Words>
  <Application>Microsoft Office PowerPoint</Application>
  <PresentationFormat>Personalizar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</vt:i4>
      </vt:variant>
    </vt:vector>
  </HeadingPairs>
  <TitlesOfParts>
    <vt:vector size="9" baseType="lpstr">
      <vt:lpstr>Aptos ExtraBold</vt:lpstr>
      <vt:lpstr>Arial</vt:lpstr>
      <vt:lpstr>Calibri</vt:lpstr>
      <vt:lpstr>Symbol</vt:lpstr>
      <vt:lpstr>Times New Roman</vt:lpstr>
      <vt:lpstr>Wingdings</vt:lpstr>
      <vt:lpstr>Tema do Office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subject/>
  <dc:creator>Windows10</dc:creator>
  <dc:description/>
  <cp:lastModifiedBy>Douglas Rochak</cp:lastModifiedBy>
  <cp:revision>174</cp:revision>
  <dcterms:created xsi:type="dcterms:W3CDTF">2020-07-21T13:59:46Z</dcterms:created>
  <dcterms:modified xsi:type="dcterms:W3CDTF">2025-08-07T17:54:54Z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Personalizar</vt:lpwstr>
  </property>
  <property fmtid="{D5CDD505-2E9C-101B-9397-08002B2CF9AE}" pid="3" name="Slides">
    <vt:i4>1</vt:i4>
  </property>
</Properties>
</file>