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68" r:id="rId2"/>
  </p:sldMasterIdLst>
  <p:sldIdLst>
    <p:sldId id="257" r:id="rId3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F875D-1E47-4FFC-AB99-9015F97A9EA6}" v="34" dt="2025-02-04T13:19:09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tângulo 7"/>
          <p:cNvSpPr/>
          <p:nvPr/>
        </p:nvSpPr>
        <p:spPr>
          <a:xfrm>
            <a:off x="2266560" y="538920"/>
            <a:ext cx="6958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1600" b="1" dirty="0">
                <a:solidFill>
                  <a:srgbClr val="000000"/>
                </a:solidFill>
                <a:latin typeface="Calibri"/>
              </a:rPr>
              <a:t>[</a:t>
            </a:r>
            <a:r>
              <a:rPr lang="pt-BR" sz="1600" b="1" dirty="0" err="1">
                <a:solidFill>
                  <a:srgbClr val="000000"/>
                </a:solidFill>
                <a:latin typeface="Calibri"/>
              </a:rPr>
              <a:t>titulo_treinamento</a:t>
            </a:r>
            <a:r>
              <a:rPr lang="pt-BR" sz="1600" b="1" dirty="0">
                <a:solidFill>
                  <a:srgbClr val="000000"/>
                </a:solidFill>
                <a:latin typeface="Calibri"/>
              </a:rPr>
              <a:t>]</a:t>
            </a:r>
            <a:endParaRPr lang="pt-BR" sz="1600">
              <a:ea typeface="Calibri"/>
              <a:cs typeface="Calibri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[</a:t>
            </a:r>
            <a:r>
              <a:rPr lang="pt-BR" sz="1200" b="1" dirty="0" err="1">
                <a:solidFill>
                  <a:srgbClr val="000000"/>
                </a:solidFill>
                <a:latin typeface="Calibri"/>
                <a:ea typeface="Times New Roman"/>
              </a:rPr>
              <a:t>portaria</a:t>
            </a:r>
            <a:r>
              <a:rPr lang="pt-BR" sz="1200" b="1" u="none" strike="noStrike" dirty="0" err="1">
                <a:solidFill>
                  <a:srgbClr val="000000"/>
                </a:solidFill>
                <a:uFillTx/>
                <a:latin typeface="Calibri"/>
                <a:ea typeface="Times New Roman"/>
              </a:rPr>
              <a:t>_treinamento</a:t>
            </a: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]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08" name="CaixaDeTexto 5"/>
          <p:cNvSpPr/>
          <p:nvPr/>
        </p:nvSpPr>
        <p:spPr>
          <a:xfrm>
            <a:off x="2666301" y="5652649"/>
            <a:ext cx="4569605" cy="398655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CONTRATANTE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/>
            <a:r>
              <a:rPr lang="es-ES" sz="700" b="0" u="none" strike="noStrike" dirty="0">
                <a:solidFill>
                  <a:srgbClr val="000000"/>
                </a:solidFill>
                <a:uFillTx/>
                <a:latin typeface="Arial"/>
                <a:ea typeface="Times New Roman"/>
              </a:rPr>
              <a:t>[contratante]</a:t>
            </a:r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en-US" sz="700" dirty="0">
              <a:solidFill>
                <a:srgbClr val="000000"/>
              </a:solidFill>
              <a:latin typeface="Arial"/>
              <a:ea typeface="Times New Roman"/>
            </a:endParaRPr>
          </a:p>
          <a:p>
            <a:pPr algn="ctr"/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CNPJ: [</a:t>
            </a:r>
            <a:r>
              <a:rPr lang="es-ES" sz="700" dirty="0" err="1">
                <a:solidFill>
                  <a:srgbClr val="000000"/>
                </a:solidFill>
                <a:latin typeface="Arial"/>
                <a:ea typeface="Times New Roman"/>
              </a:rPr>
              <a:t>contratante_cnpj</a:t>
            </a:r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]</a:t>
            </a:r>
            <a:endParaRPr lang="en-US" dirty="0"/>
          </a:p>
        </p:txBody>
      </p:sp>
      <p:sp>
        <p:nvSpPr>
          <p:cNvPr id="409" name="CaixaDeTexto 6"/>
          <p:cNvSpPr/>
          <p:nvPr/>
        </p:nvSpPr>
        <p:spPr>
          <a:xfrm>
            <a:off x="2660022" y="6053976"/>
            <a:ext cx="4571894" cy="29093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</a:rPr>
              <a:t>LOCAL DO TREINAMENTO: 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700" b="0" u="none" strike="noStrike" dirty="0" err="1">
                <a:solidFill>
                  <a:srgbClr val="000000"/>
                </a:solidFill>
                <a:uFillTx/>
                <a:latin typeface="Arial"/>
              </a:rPr>
              <a:t>local_treinamento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10" name="Retângulo 2"/>
          <p:cNvSpPr/>
          <p:nvPr/>
        </p:nvSpPr>
        <p:spPr>
          <a:xfrm>
            <a:off x="6878159" y="1522070"/>
            <a:ext cx="2507333" cy="1091153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</a:t>
            </a:r>
            <a:r>
              <a:rPr lang="pt-BR" sz="800" b="1" dirty="0">
                <a:solidFill>
                  <a:schemeClr val="dk1"/>
                </a:solidFill>
                <a:latin typeface="Arial"/>
              </a:rPr>
              <a:t>assinatura_1]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pt-BR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pt-BR" sz="700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pt-BR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 b="1" dirty="0">
                <a:solidFill>
                  <a:srgbClr val="000000"/>
                </a:solidFill>
                <a:latin typeface="Arial"/>
              </a:rPr>
              <a:t>nome1]</a:t>
            </a: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qualificacao_profissional1]</a:t>
            </a:r>
            <a:endParaRPr lang="pt-BR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 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registro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qualificacao1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graphicFrame>
        <p:nvGraphicFramePr>
          <p:cNvPr id="411" name="Tabela 2"/>
          <p:cNvGraphicFramePr/>
          <p:nvPr>
            <p:extLst>
              <p:ext uri="{D42A27DB-BD31-4B8C-83A1-F6EECF244321}">
                <p14:modId xmlns:p14="http://schemas.microsoft.com/office/powerpoint/2010/main" val="2793483251"/>
              </p:ext>
            </p:extLst>
          </p:nvPr>
        </p:nvGraphicFramePr>
        <p:xfrm>
          <a:off x="315721" y="1522070"/>
          <a:ext cx="6467400" cy="4019193"/>
        </p:xfrm>
        <a:graphic>
          <a:graphicData uri="http://schemas.openxmlformats.org/drawingml/2006/table">
            <a:tbl>
              <a:tblPr/>
              <a:tblGrid>
                <a:gridCol w="64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METODOLOGIA DE ENSINO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modalidade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-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metodologia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 – [</a:t>
                      </a:r>
                      <a:r>
                        <a:rPr lang="pt-BR" sz="900" b="1" u="none" strike="noStrike" dirty="0" err="1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tipo_fo</a:t>
                      </a:r>
                      <a:r>
                        <a:rPr lang="pt-BR" sz="900" b="1" u="none" strike="noStrike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rmacao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- C.H [</a:t>
                      </a:r>
                      <a:r>
                        <a:rPr lang="pt-BR" sz="1000" b="1" i="0" u="none" strike="noStrike" noProof="0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carga_horaria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horas/aulas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80808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5093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0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80808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2" name="Retângulo 4"/>
          <p:cNvSpPr/>
          <p:nvPr/>
        </p:nvSpPr>
        <p:spPr>
          <a:xfrm>
            <a:off x="6878159" y="2628510"/>
            <a:ext cx="2507332" cy="1091153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800" b="1" dirty="0">
                <a:solidFill>
                  <a:schemeClr val="dk1"/>
                </a:solidFill>
                <a:latin typeface="Arial"/>
              </a:rPr>
              <a:t>[assinatura_2]</a:t>
            </a:r>
            <a:endParaRPr lang="pt-BR" sz="800" dirty="0"/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pt-BR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pt-BR" sz="700" dirty="0">
              <a:solidFill>
                <a:schemeClr val="dk1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pt-BR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800" b="1" dirty="0">
                <a:solidFill>
                  <a:schemeClr val="dk1"/>
                </a:solidFill>
                <a:latin typeface="Arial"/>
                <a:ea typeface="Times New Roman"/>
              </a:rPr>
              <a:t>nome2]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[qualificacao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profissional2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pt-BR" sz="700" dirty="0">
              <a:solidFill>
                <a:schemeClr val="dk1"/>
              </a:solidFill>
              <a:latin typeface="Arial"/>
              <a:ea typeface="Times New Roman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registro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qualificacao2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en-US" sz="700" dirty="0">
              <a:solidFill>
                <a:schemeClr val="dk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E3AE692-EED2-EE7A-6DBB-8CAAE9DF685E}"/>
              </a:ext>
            </a:extLst>
          </p:cNvPr>
          <p:cNvSpPr txBox="1"/>
          <p:nvPr/>
        </p:nvSpPr>
        <p:spPr>
          <a:xfrm>
            <a:off x="315721" y="1883663"/>
            <a:ext cx="6467400" cy="36720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pt-BR" sz="800" dirty="0"/>
              <a:t>[</a:t>
            </a:r>
            <a:r>
              <a:rPr lang="pt-BR" sz="800" dirty="0" err="1"/>
              <a:t>conteudo</a:t>
            </a:r>
            <a:r>
              <a:rPr lang="pt-BR" sz="800" dirty="0"/>
              <a:t>]</a:t>
            </a:r>
          </a:p>
        </p:txBody>
      </p:sp>
      <p:pic>
        <p:nvPicPr>
          <p:cNvPr id="4" name="Imagem 3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FFD5EA41-25C2-3BD3-46E3-2016C100BF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898" y="1373506"/>
            <a:ext cx="1369853" cy="1239717"/>
          </a:xfrm>
          <a:prstGeom prst="rect">
            <a:avLst/>
          </a:prstGeom>
        </p:spPr>
      </p:pic>
      <p:pic>
        <p:nvPicPr>
          <p:cNvPr id="6" name="Imagem 5" descr="Texto&#10;&#10;O conteúdo gerado por IA pode estar incorreto.">
            <a:extLst>
              <a:ext uri="{FF2B5EF4-FFF2-40B4-BE49-F238E27FC236}">
                <a16:creationId xmlns:a16="http://schemas.microsoft.com/office/drawing/2014/main" id="{ED9D80BF-1737-50DB-4586-473B83D27D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897" y="2454748"/>
            <a:ext cx="1369854" cy="12397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1152</TotalTime>
  <Words>99</Words>
  <Application>Microsoft Office PowerPoint</Application>
  <PresentationFormat>Personalizar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Aptos ExtraBold</vt:lpstr>
      <vt:lpstr>Arial</vt:lpstr>
      <vt:lpstr>Calibri</vt:lpstr>
      <vt:lpstr>Symbol</vt:lpstr>
      <vt:lpstr>Times New Roman</vt:lpstr>
      <vt:lpstr>Wingdings</vt:lpstr>
      <vt:lpstr>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>Douglas Rochak</cp:lastModifiedBy>
  <cp:revision>174</cp:revision>
  <dcterms:created xsi:type="dcterms:W3CDTF">2020-07-21T13:59:46Z</dcterms:created>
  <dcterms:modified xsi:type="dcterms:W3CDTF">2025-08-07T19:27:22Z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