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7830" y="-3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507536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647092107"/>
              </p:ext>
            </p:extLst>
          </p:nvPr>
        </p:nvGraphicFramePr>
        <p:xfrm>
          <a:off x="315720" y="1507536"/>
          <a:ext cx="6467400" cy="4061160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67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603403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699270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1891522"/>
            <a:ext cx="6467400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800" dirty="0"/>
              <a:t>[</a:t>
            </a:r>
            <a:r>
              <a:rPr lang="pt-BR" sz="800" dirty="0" err="1"/>
              <a:t>conteudo</a:t>
            </a:r>
            <a:r>
              <a:rPr lang="pt-BR" sz="800" dirty="0"/>
              <a:t>]</a:t>
            </a:r>
          </a:p>
        </p:txBody>
      </p:sp>
      <p:pic>
        <p:nvPicPr>
          <p:cNvPr id="5" name="Imagem 4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D02288E3-5B55-D7A6-A026-181E4130CB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11" y="1368858"/>
            <a:ext cx="1364138" cy="1234545"/>
          </a:xfrm>
          <a:prstGeom prst="rect">
            <a:avLst/>
          </a:prstGeom>
        </p:spPr>
      </p:pic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E8918503-8B7D-B514-71FE-2104DB95D6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511" y="2449991"/>
            <a:ext cx="1364137" cy="1234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AE094AB-0886-3E4E-7A1D-A6E214F758D9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9511" y="3540044"/>
            <a:ext cx="1364400" cy="123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118</Words>
  <Application>Microsoft Office PowerPoint</Application>
  <PresentationFormat>Personalizar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180</cp:revision>
  <dcterms:created xsi:type="dcterms:W3CDTF">2020-07-21T13:59:46Z</dcterms:created>
  <dcterms:modified xsi:type="dcterms:W3CDTF">2025-08-11T06:40:33Z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