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52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614692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716234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3"/>
            <a:ext cx="6467400" cy="36720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  <p:pic>
        <p:nvPicPr>
          <p:cNvPr id="5" name="Imagem 4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65BF4899-052C-7AAF-154C-ABAD73108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19" y="1352714"/>
            <a:ext cx="1352121" cy="12236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6102F8-C118-9F1F-8DB3-28C4B724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519" y="2454256"/>
            <a:ext cx="1352121" cy="12236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6CA74D-79DB-B6C2-D8DF-2E37E7A94DD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518" y="3570831"/>
            <a:ext cx="1353600" cy="12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118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181</cp:revision>
  <dcterms:created xsi:type="dcterms:W3CDTF">2020-07-21T13:59:46Z</dcterms:created>
  <dcterms:modified xsi:type="dcterms:W3CDTF">2025-08-11T06:41:14Z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