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78" y="45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11/08/2025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28687" y="1645044"/>
            <a:ext cx="9101348" cy="22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3" anchor="t" anchorCtr="0">
            <a:spAutoFit/>
          </a:bodyPr>
          <a:lstStyle/>
          <a:p>
            <a:r>
              <a:rPr lang="pt-BR" sz="800" dirty="0">
                <a:latin typeface="Arial"/>
                <a:cs typeface="Arial"/>
              </a:rPr>
              <a:t>[</a:t>
            </a:r>
            <a:r>
              <a:rPr lang="pt-BR" sz="800" dirty="0" err="1">
                <a:latin typeface="Arial"/>
                <a:cs typeface="Arial"/>
              </a:rPr>
              <a:t>conteudo</a:t>
            </a:r>
            <a:r>
              <a:rPr lang="pt-BR" sz="800" dirty="0">
                <a:latin typeface="Arial"/>
                <a:cs typeface="Arial"/>
              </a:rPr>
              <a:t>]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31955"/>
            <a:ext cx="2232000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525196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52849" y="3931955"/>
            <a:ext cx="2232000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998727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215287" y="3931955"/>
            <a:ext cx="2232000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85993" y="3931955"/>
            <a:ext cx="2240692" cy="1092607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</p:txBody>
      </p:sp>
      <p:pic>
        <p:nvPicPr>
          <p:cNvPr id="12" name="Imagem 11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4ED5C5E4-0B6D-E71C-BCCE-51799DE8A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97" y="3789323"/>
            <a:ext cx="1364905" cy="1235239"/>
          </a:xfrm>
          <a:prstGeom prst="rect">
            <a:avLst/>
          </a:prstGeom>
        </p:spPr>
      </p:pic>
      <p:pic>
        <p:nvPicPr>
          <p:cNvPr id="14" name="Imagem 13" descr="Texto&#10;&#10;O conteúdo gerado por IA pode estar incorreto.">
            <a:extLst>
              <a:ext uri="{FF2B5EF4-FFF2-40B4-BE49-F238E27FC236}">
                <a16:creationId xmlns:a16="http://schemas.microsoft.com/office/drawing/2014/main" id="{CB9148F5-5166-7A97-29A1-7E9651CE7F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886" y="3787878"/>
            <a:ext cx="1364905" cy="123523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4B43D0-DEF9-7ECC-872F-D48408BDDB3E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5115" y="3802254"/>
            <a:ext cx="1364905" cy="1224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3D10E59C-FA29-0153-6624-71E6A27C63E2}"/>
              </a:ext>
            </a:extLst>
          </p:cNvPr>
          <p:cNvPicPr>
            <a:picLocks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53904" y="3803534"/>
            <a:ext cx="1364400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136</Words>
  <Application>Microsoft Office PowerPoint</Application>
  <PresentationFormat>Personalizar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164</cp:revision>
  <dcterms:created xsi:type="dcterms:W3CDTF">2020-07-21T13:59:46Z</dcterms:created>
  <dcterms:modified xsi:type="dcterms:W3CDTF">2025-08-11T06:43:21Z</dcterms:modified>
</cp:coreProperties>
</file>