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5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2" anchor="t" anchorCtr="0">
            <a:spAutoFit/>
          </a:bodyPr>
          <a:lstStyle/>
          <a:p>
            <a:r>
              <a:rPr lang="pt-BR" sz="900" dirty="0">
                <a:latin typeface="Arial"/>
                <a:cs typeface="Arial"/>
              </a:rPr>
              <a:t>[</a:t>
            </a:r>
            <a:r>
              <a:rPr lang="pt-BR" sz="900" dirty="0" err="1">
                <a:latin typeface="Arial"/>
                <a:cs typeface="Arial"/>
              </a:rPr>
              <a:t>conteudo</a:t>
            </a:r>
            <a:r>
              <a:rPr lang="pt-BR" sz="900" dirty="0">
                <a:latin typeface="Arial"/>
                <a:cs typeface="Arial"/>
              </a:rPr>
              <a:t>]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46744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209182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79888" y="3931955"/>
            <a:ext cx="2240692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9591CB0-97F6-0362-82EF-02D6AA632F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8" y="3807135"/>
            <a:ext cx="1345224" cy="1217427"/>
          </a:xfrm>
          <a:prstGeom prst="rect">
            <a:avLst/>
          </a:prstGeom>
        </p:spPr>
      </p:pic>
      <p:pic>
        <p:nvPicPr>
          <p:cNvPr id="14" name="Imagem 13" descr="Texto&#10;&#10;O conteúdo gerado por IA pode estar incorreto.">
            <a:extLst>
              <a:ext uri="{FF2B5EF4-FFF2-40B4-BE49-F238E27FC236}">
                <a16:creationId xmlns:a16="http://schemas.microsoft.com/office/drawing/2014/main" id="{0FBF8356-68DF-2E8D-2BE4-F7DEA3BD1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801" y="3803142"/>
            <a:ext cx="1343077" cy="121548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5A75FD8-AAED-3DD4-1381-905783ED04C4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1205" y="3803316"/>
            <a:ext cx="1343078" cy="1224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7B0AB8-D9E1-EAAF-7993-98C147C15651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8235" y="3803316"/>
            <a:ext cx="13428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136</Words>
  <Application>Microsoft Office PowerPoint</Application>
  <PresentationFormat>Personalizar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162</cp:revision>
  <dcterms:created xsi:type="dcterms:W3CDTF">2020-07-21T13:59:46Z</dcterms:created>
  <dcterms:modified xsi:type="dcterms:W3CDTF">2025-08-11T06:42:16Z</dcterms:modified>
</cp:coreProperties>
</file>