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2EF53-8134-47CF-A504-620F4543F67D}" v="28" dt="2025-03-21T03:23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CNPJ: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e_ano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 –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128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211</cp:revision>
  <dcterms:created xsi:type="dcterms:W3CDTF">2020-07-21T13:59:46Z</dcterms:created>
  <dcterms:modified xsi:type="dcterms:W3CDTF">2025-03-21T03:23:57Z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