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  <p:sldId id="257" r:id="rId5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9CA41D-5676-4B16-B365-FD2B3B4CFE7B}" v="63" dt="2024-12-18T14:45:07.264"/>
    <p1510:client id="{ECA3990B-D76C-4346-B91E-69C766162F4E}" v="48" dt="2024-12-18T14:07:42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], concluiu o treinamento de capacitação profissional, conforme a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portaria_treinamento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. Este treinamento foi patrocinado pela empresa [empresa], inscrita no CNPJ: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], e realizado no dia 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000" dirty="0" err="1">
                <a:solidFill>
                  <a:srgbClr val="000000"/>
                </a:solidFill>
                <a:latin typeface="Arial"/>
              </a:rPr>
              <a:t>data_realizada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],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das [r_hora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_1]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às [r_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horas_2],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en-US" sz="10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EMISSÃO DO CERTIFICADO DIA [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]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DO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] DE 2024 –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pt-BR" sz="1050" b="1" dirty="0" err="1">
                <a:solidFill>
                  <a:schemeClr val="dk1"/>
                </a:solidFill>
                <a:latin typeface="Arial"/>
              </a:rPr>
              <a:t>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].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u="sng" strike="noStrike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lang="en-U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STS  [codigo]/2024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66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4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CIPA</a:t>
            </a:r>
            <a:endParaRPr lang="en-U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u="none" strike="noStrike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nome_treinamento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57608" y="5722185"/>
            <a:ext cx="4569605" cy="337100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s-ES" sz="10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u="none" strike="noStrike" dirty="0">
                <a:solidFill>
                  <a:schemeClr val="dk1"/>
                </a:solidFill>
                <a:uFillTx/>
                <a:latin typeface="Arial"/>
              </a:rPr>
              <a:t>INSTRUTOR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u="none" strike="noStrike" err="1">
                <a:solidFill>
                  <a:srgbClr val="000000"/>
                </a:solidFill>
                <a:uFillTx/>
                <a:latin typeface="Arial"/>
              </a:rPr>
              <a:t>nome_instrutor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]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0" u="none" strike="noStrike" err="1">
                <a:solidFill>
                  <a:srgbClr val="000000"/>
                </a:solidFill>
                <a:uFillTx/>
                <a:latin typeface="Arial"/>
              </a:rPr>
              <a:t>formacao_instrutor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b="0" u="none" strike="noStrike" err="1">
                <a:solidFill>
                  <a:srgbClr val="000000"/>
                </a:solidFill>
                <a:uFillTx/>
                <a:latin typeface="Arial"/>
              </a:rPr>
              <a:t>matricula_instrutor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2529654253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PRESENCIAL - TEÓRICO E PRÁTICO 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[</a:t>
                      </a:r>
                      <a:r>
                        <a:rPr lang="pt-BR" sz="1000" b="0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200" b="0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descricao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u="none" strike="noStrike" dirty="0">
                <a:solidFill>
                  <a:schemeClr val="dk1"/>
                </a:solidFill>
                <a:uFillTx/>
                <a:latin typeface="Arial"/>
              </a:rPr>
              <a:t>RESPONSÁVEL TÉCNICA DA CAPACITAÇÃO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u="none" strike="noStrike" err="1">
                <a:solidFill>
                  <a:schemeClr val="dk1"/>
                </a:solidFill>
                <a:uFillTx/>
                <a:latin typeface="Arial"/>
                <a:ea typeface="Times New Roman"/>
              </a:rPr>
              <a:t>nome_responsavel_tecnico</a:t>
            </a: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0" u="none" strike="noStrike" err="1">
                <a:solidFill>
                  <a:schemeClr val="dk1"/>
                </a:solidFill>
                <a:uFillTx/>
                <a:latin typeface="Arial"/>
                <a:ea typeface="Times New Roman"/>
              </a:rPr>
              <a:t>formacao_responsavel_tecnico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0" u="none" strike="noStrike" err="1">
                <a:solidFill>
                  <a:schemeClr val="dk1"/>
                </a:solidFill>
                <a:uFillTx/>
                <a:latin typeface="Arial"/>
                <a:ea typeface="Times New Roman"/>
              </a:rPr>
              <a:t>crea_responsavel_tecnico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139</Words>
  <Application>Microsoft Office PowerPoint</Application>
  <PresentationFormat>Personalizar</PresentationFormat>
  <Paragraphs>10</Paragraphs>
  <Slides>2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Tema do Office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/>
  <cp:revision>113</cp:revision>
  <dcterms:created xsi:type="dcterms:W3CDTF">2020-07-21T13:59:46Z</dcterms:created>
  <dcterms:modified xsi:type="dcterms:W3CDTF">2024-12-18T14:47:11Z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