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1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4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slideLayouts/slideLayout22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</p:sldMasterIdLst>
  <p:sldIdLst>
    <p:sldId id="256" r:id="rId51"/>
    <p:sldId id="257" r:id="rId52"/>
  </p:sldIdLst>
  <p:sldSz cx="9701213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" Target="slides/slide1.xml"/><Relationship Id="rId52" Type="http://schemas.openxmlformats.org/officeDocument/2006/relationships/slide" Target="slides/slide2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0CF850-3C39-4F39-8659-04A607EE42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6750913-A758-4B6F-BDC3-67476A5E8A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83B26E3-81A6-440F-A9BB-7F5439CB75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AB20E0C0-4366-4C9A-BE63-9182A77737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71169541-6988-4E21-ABC0-5016D5F45E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1817857A-9AF6-4AD8-94BD-3F968F71EE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AE716081-08F5-47E5-AE6F-B81B4967FC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12E25ADD-819D-46FF-B44C-38997F595C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A5D2FB25-03EA-49F5-8200-98E2A04EFD7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80BAB2C4-0D9D-49B3-BB76-091446D10CA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F681FE84-D786-4A69-98A9-2E79EA8CB4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55A13A-B0F9-4FD3-ABB2-6BB2444BAB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86266406-ECAB-4D71-B9E7-0271A727D9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6E611A7D-BC16-4072-BE49-763E7D589A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703628FA-186C-49BE-89A2-5B0C3E07B4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5666B76F-6906-44E7-8B36-EFFD587581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6CFDF9CD-1F50-4AA1-A416-27CED36E63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EED4450D-4D2F-47DB-AF0E-5D01AD1E45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73C24B81-89D4-47CF-91C6-A657ACDEA5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5B7BE254-E0BC-4E09-93C4-F7D9EB29FD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E0F0D2F4-785D-4A3C-8231-2F58FCEDB0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1BE1B878-BD7D-4F91-8097-F507303873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C6A6FF-FC3C-4364-87CD-BD2BEE694E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01896AE7-F5A8-411E-9215-391B3CAB7E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7FBD0EEF-35E7-44B5-9DBA-FA0F7FF707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B9C2EE9A-A693-4A91-9919-937F4316239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CC5CE940-DB25-4118-886E-C0BF00ECAB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359ECF68-D5D8-4229-B434-4B2EFD5A33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AF4039BB-476A-4B55-8DED-88800D3A2F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7A385FC5-26E7-429C-A77D-CB6C6D37EF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de título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88B40F78-594E-4780-A848-B686422FB3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223E20BD-43AC-4AD7-AE83-97B0EC6861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860BC0B2-2320-45C7-8031-23D4F5F888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7D8927B-9A4C-431E-8E57-C34457D4F4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F90DDF20-A3EA-43D2-AA66-C36683B208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4CFAAEF4-1064-4468-9B64-4C538505901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81D70967-E9C4-4317-B94E-5C888E8ED7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035F0C6A-8D29-4C8C-8C7F-5D37B8F143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38526C0A-01ED-44B6-9090-3100E75C1EE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24299810-F340-4C2F-AA81-EC5989139D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FB52A4EB-5BE0-46B2-99A0-F98576F8B6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61BE2B6A-A0D0-4E2C-AAA1-FA6796C5AE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5A22AD05-FA4A-499B-9263-C7E9B84997E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99E7C9A5-DA05-438B-A282-D014947651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7FFA040-6DF2-4157-B08F-99D7E56D36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B7BDCB69-289C-4B6E-B883-23A2624156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D42576B1-FAD9-4B0D-8E04-4701F28954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F13B8DF3-A564-4019-AA0A-D7D3B179A0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0D187988-6808-42D7-897F-7D37149D19F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8653DE48-B149-4833-A320-BF22FDC9E03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6"/>
          </p:nvPr>
        </p:nvSpPr>
        <p:spPr/>
        <p:txBody>
          <a:bodyPr/>
          <a:p>
            <a:fld id="{BD05D223-B50B-49F8-9ADC-5DC90A8C913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D882927-936E-415F-A561-C2C3B90D2F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057EE9E-7B40-4E18-A171-F035DA18E6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FEBF1D5-8047-4A64-9FC1-41302CD4AF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95FD587-0CF5-4C98-8F50-0AF6C22BBF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06A473A6-9E75-4440-B017-A2B6094EE0B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2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58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28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29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B2E846C-F4F5-4392-A6A7-18CD504E718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30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67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3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3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0A2117D8-005F-4FAA-BE2E-68E4BAFEDD2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dt" idx="3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78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 idx="34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35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EB765EC-0D69-47FC-B7DA-971BCC0D75C3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36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85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ftr" idx="37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ldNum" idx="38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BBF1C92-F0DB-40F8-91AD-31862FA86DA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dt" idx="39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04DA90D-E0E5-471C-88B2-738C1680838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03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ftr" idx="43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ldNum" idx="44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A7B170A-1697-4E6E-8983-ECD6C9EDBC9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45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08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ftr" idx="46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ldNum" idx="47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A34AFD2-B202-4896-96F3-DCAD7D93754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dt" idx="48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13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ftr" idx="49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sldNum" idx="50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D2B95DC-B078-4FAD-AE74-52B64EE2DE42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dt" idx="51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22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52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53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0938B1D-3F6F-4C3A-8901-D5347D1C934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54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27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ftr" idx="55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sldNum" idx="56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77FF1EB-29DA-4C1B-91DA-FBC9B0FFBE2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dt" idx="57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8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4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5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D268D38-C5C3-48A6-BB62-979BCA76158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dt" idx="6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38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58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59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9DDBE247-A3CE-4362-8BA3-80F1A37829F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60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43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ftr" idx="6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6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3CA6663-6B4E-4BED-A75A-3EEE72C2901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6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50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64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65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268EB42B-D855-4B64-93F7-614D26BD63B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66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55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ftr" idx="67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ldNum" idx="68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AA171EB-865C-4F69-9A0C-E6A7B8AF1B85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dt" idx="69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60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ftr" idx="70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71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6AC2D88-9393-410D-A6A5-B7016B87E3F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 idx="72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 idx="73"/>
          </p:nvPr>
        </p:nvSpPr>
        <p:spPr>
          <a:xfrm>
            <a:off x="3213000" y="6356520"/>
            <a:ext cx="3273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74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EAC097-8AAE-4775-9B69-8C006900FEB4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75"/>
          </p:nvPr>
        </p:nvSpPr>
        <p:spPr>
          <a:xfrm>
            <a:off x="6667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ftr" idx="76"/>
          </p:nvPr>
        </p:nvSpPr>
        <p:spPr>
          <a:xfrm>
            <a:off x="3213000" y="6356520"/>
            <a:ext cx="3273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ldNum" idx="77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DE942E-B600-40D6-8E1A-9B246151A386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78"/>
          </p:nvPr>
        </p:nvSpPr>
        <p:spPr>
          <a:xfrm>
            <a:off x="6667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ftr" idx="79"/>
          </p:nvPr>
        </p:nvSpPr>
        <p:spPr>
          <a:xfrm>
            <a:off x="3213000" y="6356520"/>
            <a:ext cx="3273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80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07F6DD-069E-4E52-9ECC-B8395E062714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81"/>
          </p:nvPr>
        </p:nvSpPr>
        <p:spPr>
          <a:xfrm>
            <a:off x="6667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ftr" idx="82"/>
          </p:nvPr>
        </p:nvSpPr>
        <p:spPr>
          <a:xfrm>
            <a:off x="3213000" y="6356520"/>
            <a:ext cx="3273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ldNum" idx="83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3365C5-E801-4D16-85CA-AF7EA323B767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dt" idx="84"/>
          </p:nvPr>
        </p:nvSpPr>
        <p:spPr>
          <a:xfrm>
            <a:off x="6667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ftr" idx="85"/>
          </p:nvPr>
        </p:nvSpPr>
        <p:spPr>
          <a:xfrm>
            <a:off x="3213000" y="6356520"/>
            <a:ext cx="3273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Num" idx="86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7170A3-472C-4E58-AF57-AA8A7943805C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87"/>
          </p:nvPr>
        </p:nvSpPr>
        <p:spPr>
          <a:xfrm>
            <a:off x="6667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19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7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8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4DEE6B4-F4D5-4371-9772-25E66C8D2A7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9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ftr" idx="88"/>
          </p:nvPr>
        </p:nvSpPr>
        <p:spPr>
          <a:xfrm>
            <a:off x="3213000" y="6356520"/>
            <a:ext cx="3273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sldNum" idx="89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6A7C8F-5A3A-466E-9FFB-E3CADBCD3316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6"/>
          <p:cNvSpPr>
            <a:spLocks noGrp="1"/>
          </p:cNvSpPr>
          <p:nvPr>
            <p:ph type="dt" idx="90"/>
          </p:nvPr>
        </p:nvSpPr>
        <p:spPr>
          <a:xfrm>
            <a:off x="6667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ftr" idx="91"/>
          </p:nvPr>
        </p:nvSpPr>
        <p:spPr>
          <a:xfrm>
            <a:off x="3213000" y="6356520"/>
            <a:ext cx="3273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9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24EA3F-4623-45F4-A1A7-9637D2D0DBDA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93"/>
          </p:nvPr>
        </p:nvSpPr>
        <p:spPr>
          <a:xfrm>
            <a:off x="6667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ftr" idx="94"/>
          </p:nvPr>
        </p:nvSpPr>
        <p:spPr>
          <a:xfrm>
            <a:off x="3213000" y="6356520"/>
            <a:ext cx="3273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95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8E4F7F-0DD7-4FA8-A833-76AE1023FB0A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dt" idx="96"/>
          </p:nvPr>
        </p:nvSpPr>
        <p:spPr>
          <a:xfrm>
            <a:off x="6667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ftr" idx="97"/>
          </p:nvPr>
        </p:nvSpPr>
        <p:spPr>
          <a:xfrm>
            <a:off x="3213000" y="6356520"/>
            <a:ext cx="3273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ldNum" idx="98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19557B-BAAD-444F-8630-BC549FDD73A7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99"/>
          </p:nvPr>
        </p:nvSpPr>
        <p:spPr>
          <a:xfrm>
            <a:off x="6667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ftr" idx="100"/>
          </p:nvPr>
        </p:nvSpPr>
        <p:spPr>
          <a:xfrm>
            <a:off x="3213000" y="6356520"/>
            <a:ext cx="3273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101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1B16DC-4BFA-4CD8-8345-A089C506A561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102"/>
          </p:nvPr>
        </p:nvSpPr>
        <p:spPr>
          <a:xfrm>
            <a:off x="6667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ftr" idx="103"/>
          </p:nvPr>
        </p:nvSpPr>
        <p:spPr>
          <a:xfrm>
            <a:off x="3213000" y="6356520"/>
            <a:ext cx="3273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sldNum" idx="104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3EF8D3-5E12-4D43-A0DC-3BA568E98053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105"/>
          </p:nvPr>
        </p:nvSpPr>
        <p:spPr>
          <a:xfrm>
            <a:off x="6667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13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ftr" idx="106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107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1C47F40-1343-48AA-AB07-169DFE27A7A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dt" idx="108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21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ftr" idx="109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Num" idx="110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513D880-79D8-4EDB-950E-C833AE65DFE8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dt" idx="111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26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ftr" idx="112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Num" idx="113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F148DC8-83BB-417B-A8FE-02AE9E6909C2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dt" idx="114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31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1"/>
          <p:cNvSpPr>
            <a:spLocks noGrp="1"/>
          </p:cNvSpPr>
          <p:nvPr>
            <p:ph type="ftr" idx="115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Num" idx="116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A528043-8FB0-4436-9590-2380B41B1C4C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dt" idx="117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28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0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1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66B7BFD-38DF-4D5E-A02C-8F4D1E2732E5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2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36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ftr" idx="118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 type="sldNum" idx="119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F24526E-01C0-4647-9801-1795BE87BBF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 type="dt" idx="120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45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ftr" idx="121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sldNum" idx="122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DA97AB0-BB45-4E14-8355-C5973224A752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dt" idx="123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56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ftr" idx="124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125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2C96E57-0C2F-4C0A-8389-CCF8EC07AE41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dt" idx="126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63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1"/>
          <p:cNvSpPr>
            <a:spLocks noGrp="1"/>
          </p:cNvSpPr>
          <p:nvPr>
            <p:ph type="ftr" idx="127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Num" idx="128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63B2B43-9B31-4845-A135-7C106CE0D07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dt" idx="129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68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1"/>
          <p:cNvSpPr>
            <a:spLocks noGrp="1"/>
          </p:cNvSpPr>
          <p:nvPr>
            <p:ph type="ftr" idx="130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sldNum" idx="131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6AA0F93-BD37-43F3-AECE-DDB04575E900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dt" idx="132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73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 type="ftr" idx="133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sldNum" idx="134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ED83770-5073-4AD9-A7BE-A1B9C2AAC81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dt" idx="135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78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ftr" idx="136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sldNum" idx="137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626E3045-25D0-4516-AF32-8F1D412C8BB9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dt" idx="138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87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ftr" idx="139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sldNum" idx="140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8EBD7E9-8B07-4E56-A271-D349FCEEC66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3" name="PlaceHolder 6"/>
          <p:cNvSpPr>
            <a:spLocks noGrp="1"/>
          </p:cNvSpPr>
          <p:nvPr>
            <p:ph type="dt" idx="141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298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ftr" idx="142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43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20C8A93-C204-4F98-A02B-804F2DC553D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dt" idx="144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Imagem 4" descr="Diagrama, Desenho técnic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840" cy="6856920"/>
          </a:xfrm>
          <a:prstGeom prst="rect">
            <a:avLst/>
          </a:prstGeom>
          <a:ln w="0">
            <a:noFill/>
          </a:ln>
        </p:spPr>
      </p:pic>
      <p:sp>
        <p:nvSpPr>
          <p:cNvPr id="305" name="Retângulo 1"/>
          <p:cNvSpPr/>
          <p:nvPr/>
        </p:nvSpPr>
        <p:spPr>
          <a:xfrm rot="16200000">
            <a:off x="-1764000" y="2941920"/>
            <a:ext cx="40003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0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ftr" idx="145"/>
          </p:nvPr>
        </p:nvSpPr>
        <p:spPr>
          <a:xfrm>
            <a:off x="3213360" y="6356520"/>
            <a:ext cx="327312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sldNum" idx="146"/>
          </p:nvPr>
        </p:nvSpPr>
        <p:spPr>
          <a:xfrm>
            <a:off x="685152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D7CE3F49-4551-4CAF-A742-CF9D2DA8560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dt" idx="147"/>
          </p:nvPr>
        </p:nvSpPr>
        <p:spPr>
          <a:xfrm>
            <a:off x="667080" y="6356520"/>
            <a:ext cx="21816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0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3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13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4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93424BB-3E24-49F1-B71D-992069D2800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5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6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7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99B6AB2-344A-495C-89FA-6F501E752E2E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8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92FDCCC-39F5-4DD6-9AF7-6EF9F803D1C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48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2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3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0CC6D98-C867-4D4C-81A7-CDDA6AD3395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24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53" name="Retângulo 1"/>
          <p:cNvSpPr/>
          <p:nvPr/>
        </p:nvSpPr>
        <p:spPr>
          <a:xfrm>
            <a:off x="2697120" y="633024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ftr" idx="25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26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FCC60A17-BD3E-474B-8263-2DBEB4162EA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27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aixaDeTexto 3"/>
          <p:cNvSpPr/>
          <p:nvPr/>
        </p:nvSpPr>
        <p:spPr>
          <a:xfrm>
            <a:off x="3124080" y="3243600"/>
            <a:ext cx="6315840" cy="11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funcionário(a), portador(a) do CPF: 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[cpf]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co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ncluiu o treinam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ento de capacitação profissional, conforme a </a:t>
            </a:r>
            <a:r>
              <a:rPr b="1" lang="pt-BR" sz="1000" strike="noStrike" u="none">
                <a:solidFill>
                  <a:srgbClr val="ff0000"/>
                </a:solidFill>
                <a:uFillTx/>
                <a:latin typeface="Arial"/>
              </a:rPr>
              <a:t>[nome_treinamento]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regulamentada pela </a:t>
            </a:r>
            <a:r>
              <a:rPr b="1" lang="pt-BR" sz="1000" strike="noStrike" u="none">
                <a:solidFill>
                  <a:srgbClr val="ff0000"/>
                </a:solidFill>
                <a:uFillTx/>
                <a:latin typeface="Arial"/>
              </a:rPr>
              <a:t>[portaria_treinamento]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. Este treinamento foi patrocinado pela empresa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[empresa]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inscrita no CNPJ: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[cnpj]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e realizado no dia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[r_dia]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de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[r_mes]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de 2024, das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[r_hora]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às [r_minutos]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,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totalizando uma carga horária de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[carga_hora]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EMISSÃO DO CERTIFICADO DIA </a:t>
            </a:r>
            <a:r>
              <a:rPr b="1" lang="pt-BR" sz="1050" strike="noStrike" u="none">
                <a:solidFill>
                  <a:srgbClr val="ff0000"/>
                </a:solidFill>
                <a:uFillTx/>
                <a:latin typeface="Arial"/>
              </a:rPr>
              <a:t>[e_dia]</a:t>
            </a: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 DE </a:t>
            </a:r>
            <a:r>
              <a:rPr b="1" lang="pt-BR" sz="1050" strike="noStrike" u="none">
                <a:solidFill>
                  <a:srgbClr val="ff0000"/>
                </a:solidFill>
                <a:uFillTx/>
                <a:latin typeface="Arial"/>
              </a:rPr>
              <a:t>[e_mes]</a:t>
            </a: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 DE 2024 – TRÊS LAGOAS/ MS.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CaixaDeTexto 4"/>
          <p:cNvSpPr/>
          <p:nvPr/>
        </p:nvSpPr>
        <p:spPr>
          <a:xfrm>
            <a:off x="1348560" y="2489400"/>
            <a:ext cx="9699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600" strike="noStrike" u="sng">
                <a:solidFill>
                  <a:schemeClr val="dk1"/>
                </a:solidFill>
                <a:uFillTx/>
                <a:latin typeface="Brush Script MT"/>
              </a:rPr>
              <a:t>[nome_participante]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Retângulo 5"/>
          <p:cNvSpPr/>
          <p:nvPr/>
        </p:nvSpPr>
        <p:spPr>
          <a:xfrm>
            <a:off x="2697120" y="65206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b="1" lang="pt-BR" sz="900" strike="noStrike" u="none">
                <a:solidFill>
                  <a:schemeClr val="dk1"/>
                </a:solidFill>
                <a:uFillTx/>
                <a:latin typeface="Arial"/>
              </a:rPr>
              <a:t>LFSTS  </a:t>
            </a:r>
            <a:r>
              <a:rPr b="1" lang="pt-BR" sz="900" strike="noStrike" u="none">
                <a:solidFill>
                  <a:srgbClr val="ff0000"/>
                </a:solidFill>
                <a:uFillTx/>
                <a:latin typeface="Arial"/>
              </a:rPr>
              <a:t>[codigo]</a:t>
            </a:r>
            <a:r>
              <a:rPr b="1" lang="pt-BR" sz="900" strike="noStrike" u="none">
                <a:solidFill>
                  <a:schemeClr val="dk1"/>
                </a:solidFill>
                <a:uFillTx/>
                <a:latin typeface="Arial"/>
              </a:rPr>
              <a:t>/2024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22" name="Tabela 8"/>
          <p:cNvGraphicFramePr/>
          <p:nvPr/>
        </p:nvGraphicFramePr>
        <p:xfrm>
          <a:off x="2981160" y="5280120"/>
          <a:ext cx="6719040" cy="827280"/>
        </p:xfrm>
        <a:graphic>
          <a:graphicData uri="http://schemas.openxmlformats.org/drawingml/2006/table">
            <a:tbl>
              <a:tblPr/>
              <a:tblGrid>
                <a:gridCol w="3114360"/>
                <a:gridCol w="3605040"/>
              </a:tblGrid>
              <a:tr h="8272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Retângulo 7"/>
          <p:cNvSpPr/>
          <p:nvPr/>
        </p:nvSpPr>
        <p:spPr>
          <a:xfrm>
            <a:off x="2266560" y="538920"/>
            <a:ext cx="6959160" cy="66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2400" strike="noStrike" u="none">
                <a:solidFill>
                  <a:srgbClr val="ff0000"/>
                </a:solidFill>
                <a:uFillTx/>
                <a:latin typeface="Calibri"/>
                <a:ea typeface="Times New Roman"/>
              </a:rPr>
              <a:t>CIPA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1400" strike="noStrike" u="none">
                <a:solidFill>
                  <a:srgbClr val="ff0000"/>
                </a:solidFill>
                <a:uFillTx/>
                <a:latin typeface="Calibri"/>
                <a:ea typeface="Times New Roman"/>
              </a:rPr>
              <a:t>[nome_treinamento]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CaixaDeTexto 5"/>
          <p:cNvSpPr/>
          <p:nvPr/>
        </p:nvSpPr>
        <p:spPr>
          <a:xfrm>
            <a:off x="2778120" y="5698080"/>
            <a:ext cx="4003920" cy="272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s-ES" sz="600" strike="noStrike" u="none">
                <a:solidFill>
                  <a:srgbClr val="ff0000"/>
                </a:solidFill>
                <a:uFillTx/>
                <a:latin typeface="Arial"/>
                <a:ea typeface="Times New Roman"/>
              </a:rPr>
              <a:t>[contratante]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CaixaDeTexto 6"/>
          <p:cNvSpPr/>
          <p:nvPr/>
        </p:nvSpPr>
        <p:spPr>
          <a:xfrm>
            <a:off x="2635920" y="6114240"/>
            <a:ext cx="4428000" cy="272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600" strike="noStrike" u="none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600" strike="noStrike" u="none">
                <a:solidFill>
                  <a:srgbClr val="ff0000"/>
                </a:solidFill>
                <a:uFillTx/>
                <a:latin typeface="Arial"/>
              </a:rPr>
              <a:t>[local_treinamento]</a:t>
            </a:r>
            <a:endParaRPr b="0" lang="en-US" sz="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Retângulo 2"/>
          <p:cNvSpPr/>
          <p:nvPr/>
        </p:nvSpPr>
        <p:spPr>
          <a:xfrm>
            <a:off x="6878160" y="1698480"/>
            <a:ext cx="2230920" cy="9421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</a:rPr>
              <a:t>INSTRUTOR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rgbClr val="ff0000"/>
                </a:solidFill>
                <a:uFillTx/>
                <a:latin typeface="Arial"/>
              </a:rPr>
              <a:t>[nome_instrutor] 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[formacao_instrutor]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b="0" lang="pt-BR" sz="700" strike="noStrike" u="none">
                <a:solidFill>
                  <a:srgbClr val="ff0000"/>
                </a:solidFill>
                <a:uFillTx/>
                <a:latin typeface="Arial"/>
              </a:rPr>
              <a:t>[matricula_instrutor]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27" name="Tabela 2"/>
          <p:cNvGraphicFramePr/>
          <p:nvPr/>
        </p:nvGraphicFramePr>
        <p:xfrm>
          <a:off x="315720" y="1707480"/>
          <a:ext cx="6467040" cy="3024360"/>
        </p:xfrm>
        <a:graphic>
          <a:graphicData uri="http://schemas.openxmlformats.org/drawingml/2006/table">
            <a:tbl>
              <a:tblPr/>
              <a:tblGrid>
                <a:gridCol w="6467400"/>
              </a:tblGrid>
              <a:tr h="326520"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pt-BR" sz="9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PRESENCIAL - TEÓRICO E PRÁTICO – [tipo_formacao]</a:t>
                      </a:r>
                      <a:r>
                        <a:rPr b="1" lang="pt-BR" sz="9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 - [carga_h]</a:t>
                      </a:r>
                      <a:endParaRPr b="0" lang="en-US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982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pt-BR" sz="1200" strike="noStrike" u="none">
                          <a:solidFill>
                            <a:srgbClr val="ff0000"/>
                          </a:solidFill>
                          <a:uFillTx/>
                          <a:latin typeface="Arial"/>
                        </a:rPr>
                        <a:t>[descricao]</a:t>
                      </a:r>
                      <a:endParaRPr b="0" lang="en-US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28" name="Retângulo 4"/>
          <p:cNvSpPr/>
          <p:nvPr/>
        </p:nvSpPr>
        <p:spPr>
          <a:xfrm>
            <a:off x="6878160" y="2760480"/>
            <a:ext cx="2230920" cy="9421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</a:rPr>
              <a:t>RESPONSÁVEL TÉCNICA DA CAPACITAÇÃO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[nome_responsavel_tecnico]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[formacao_responsavel_tecnico]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pt-BR" sz="700" strike="noStrike" u="none">
                <a:solidFill>
                  <a:schemeClr val="dk1"/>
                </a:solidFill>
                <a:uFillTx/>
                <a:latin typeface="Arial"/>
                <a:ea typeface="Times New Roman"/>
              </a:rPr>
              <a:t>[crea_responsavel_tecnico]</a:t>
            </a:r>
            <a:endParaRPr b="0" lang="en-US" sz="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Application>LibreOffice/24.8.2.1$Linux_X86_64 LibreOffice_project/480$Build-1</Application>
  <AppVersion>15.0000</AppVersion>
  <Words>139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2020-07-21T13:59:46Z</dcterms:created>
  <dc:creator>Windows10</dc:creator>
  <dc:description/>
  <dc:language>en-US</dc:language>
  <cp:lastModifiedBy/>
  <dcterms:modified xsi:type="dcterms:W3CDTF">2024-11-25T07:45:32Z</dcterms:modified>
  <cp:revision>67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