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26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28.xml" ContentType="application/vnd.openxmlformats-officedocument.theme+xml"/>
  <Override PartName="/ppt/theme/theme16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22.xml" ContentType="application/vnd.openxmlformats-officedocument.presentationml.slideLayout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4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8" r:id="rId9"/>
    <p:sldMasterId id="2147483670" r:id="rId10"/>
    <p:sldMasterId id="2147483672" r:id="rId11"/>
    <p:sldMasterId id="2147483674" r:id="rId12"/>
    <p:sldMasterId id="2147483676" r:id="rId13"/>
    <p:sldMasterId id="2147483678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  <p:sldMasterId id="2147483702" r:id="rId26"/>
    <p:sldMasterId id="2147483704" r:id="rId27"/>
    <p:sldMasterId id="2147483706" r:id="rId28"/>
    <p:sldMasterId id="2147483708" r:id="rId29"/>
  </p:sldMasterIdLst>
  <p:sldIdLst>
    <p:sldId id="256" r:id="rId30"/>
  </p:sldIdLst>
  <p:sldSz cx="9701213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" Target="slides/slide1.xml"/><Relationship Id="rId3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774947-E894-4053-9421-C80B6CEE0EF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D1DFBC77-D0B4-4829-89AD-31FB520BE2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7B68B4D-D339-4617-827D-E3764C78579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3B723606-9E0B-4946-846C-7B8556A989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BEA56D56-FBE6-43BE-AD61-8E3CDE47329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752B3676-BB44-450D-B2E4-4833FFA3D96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FF74183-71F3-4B62-A851-140EC5EC067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B0D3729-335D-4989-A261-17B85C1A61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A9AD9072-C027-4B22-AB76-F4665F7FF28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8D3CE93E-BA0C-4FFC-AFD7-ED8CBC900CC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1DAA937-9186-42DF-92EF-517BCB38CA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A4EC216-5FCE-4B12-B46A-06C91F8245C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28DAFAFF-4571-4BDD-BF24-7FD04F34AE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20A9ACB-0889-4B94-BC96-B90860976F9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8BA9A5AB-413B-493B-9F96-B5E512EAAA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A432B44-37F8-462B-94C0-5B38B57BFDD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D07280BD-EFC7-4F3B-9217-82C7E7F7EB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0F07F67B-9639-4B47-9C5D-ADD4C25ADE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84B563C0-0C79-4B46-A354-C726C4508F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893BDCBF-8F72-4749-9885-57E25DBD42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1AC65B20-02EE-423D-983A-7D7F202C69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52775449-BE6C-4102-8A6A-10F4ACEBC7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FCD928B-3342-48E7-8A63-E740E09B68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29D8193E-F6AD-4FE4-86D5-95C628D663B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4895C4AE-B749-4254-9E0C-F5355748F87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DB53FFF7-E772-45C5-B37B-30B2EDB375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7D910270-3EA0-4FCF-9872-D0BA56894F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A21D1128-976F-4AE7-B0EF-5C918EC4CE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FE98EAB-584A-43B8-AAE8-9211C36CB52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ED7168C-73C2-4A2A-A043-AE4B20B3FC2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2A2EEA1B-CB85-432D-B46E-0B53172460C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B739E05-7670-49E5-ABF9-7F9E50E8503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93C9F9F7-48F6-4354-A602-9E1C500650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250CE151-1579-47BF-B681-DBB31F3FEB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6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7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8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9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0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1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2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3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24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25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6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7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8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9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30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31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32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33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3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4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1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4789A37-713B-4DEB-9E6E-1E3DDABB3524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68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ftr" idx="28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sldNum" idx="29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EF10C38-A5FD-4378-95FF-797F83BAC66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dt" idx="30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77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1"/>
          <p:cNvSpPr>
            <a:spLocks noGrp="1"/>
          </p:cNvSpPr>
          <p:nvPr>
            <p:ph type="ftr" idx="31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32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87BC9E59-E878-4CEC-9D5D-F67D8EBA4483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33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82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ftr" idx="34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sldNum" idx="35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3D3EAC1-8C20-4D35-928E-DB343DB0B03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6"/>
          <p:cNvSpPr>
            <a:spLocks noGrp="1"/>
          </p:cNvSpPr>
          <p:nvPr>
            <p:ph type="dt" idx="36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9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ftr" idx="37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sldNum" idx="38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0BD9EB00-DFBE-4C8A-A030-DB27F4841AC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dt" idx="39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98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ftr" idx="40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sldNum" idx="41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BEE36355-BE63-4E48-B9D2-D01BDB06CD4B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 type="dt" idx="42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105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1"/>
          <p:cNvSpPr>
            <a:spLocks noGrp="1"/>
          </p:cNvSpPr>
          <p:nvPr>
            <p:ph type="ftr" idx="43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ldNum" idx="44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7DDDFE18-485F-4B94-9C53-49F52118ACE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dt" idx="45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110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1"/>
          <p:cNvSpPr>
            <a:spLocks noGrp="1"/>
          </p:cNvSpPr>
          <p:nvPr>
            <p:ph type="ftr" idx="46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sldNum" idx="47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44393E6D-313B-46E8-A1B2-8A933FD94338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dt" idx="48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115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1"/>
          <p:cNvSpPr>
            <a:spLocks noGrp="1"/>
          </p:cNvSpPr>
          <p:nvPr>
            <p:ph type="ftr" idx="49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5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ECBD9EAD-CBD0-4A17-9FB0-B3D71767B49E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dt" idx="51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ftr" idx="52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53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C2F0D35-73B8-49EB-8BF8-2E265239047F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 type="dt" idx="54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ftr" idx="55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sldNum" idx="56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8853994-5160-4657-86FD-A0E1418159A4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dt" idx="57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8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4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5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186E9B21-7A65-46A0-B740-3C0F4E5294EF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dt" idx="6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ftr" idx="58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ldNum" idx="59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2A32355-22CC-4C50-8FA3-88AC39108D07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dt" idx="60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ftr" idx="61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 type="sldNum" idx="62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3928A85-F326-4189-9FD5-94E14E1E7912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 type="dt" idx="63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ftr" idx="64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65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A3FA5E-5C58-4865-8CD1-EDBF8AD485F8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dt" idx="66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 type="body"/>
          </p:nvPr>
        </p:nvSpPr>
        <p:spPr>
          <a:xfrm>
            <a:off x="4958640" y="1604520"/>
            <a:ext cx="4259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 type="ftr" idx="67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5"/>
          <p:cNvSpPr>
            <a:spLocks noGrp="1"/>
          </p:cNvSpPr>
          <p:nvPr>
            <p:ph type="sldNum" idx="68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F1F56B5-EBA9-4F39-B6EA-BAEEF9E51718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6" name="PlaceHolder 6"/>
          <p:cNvSpPr>
            <a:spLocks noGrp="1"/>
          </p:cNvSpPr>
          <p:nvPr>
            <p:ph type="dt" idx="69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ftr" idx="70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sldNum" idx="71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09177D-3CD9-4DC2-9347-7AA1ABE8A78B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dt" idx="72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ftr" idx="73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sldNum" idx="74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25AA445-534D-46F1-B1CA-25390F05682A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dt" idx="75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ftr" idx="76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77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A237E1D-D46D-41F7-B1DD-7C7824DFC775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dt" idx="78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ftr" idx="79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sldNum" idx="8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CE3D443-8C29-4F80-BBE0-52B92AD5880F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dt" idx="81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ftr" idx="82"/>
          </p:nvPr>
        </p:nvSpPr>
        <p:spPr>
          <a:xfrm>
            <a:off x="3213000" y="6356520"/>
            <a:ext cx="32742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sldNum" idx="83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FEA7627-6945-498B-80DC-1202B4C75A2F}" type="slidenum">
              <a:rPr b="0" lang="pt-BR" sz="12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dt" idx="84"/>
          </p:nvPr>
        </p:nvSpPr>
        <p:spPr>
          <a:xfrm>
            <a:off x="6667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19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36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7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8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76C2039-434C-46B0-B182-DE1FC539E3B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dt" idx="9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28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0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1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0134B332-DD54-48AC-8DB1-F13B0BD965DD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&lt;number&gt;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2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3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1"/>
          <p:cNvSpPr>
            <a:spLocks noGrp="1"/>
          </p:cNvSpPr>
          <p:nvPr>
            <p:ph type="ftr" idx="13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sldNum" idx="14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A2880E5A-751E-455F-8CA1-066F1AF2FB8E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15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38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1"/>
          <p:cNvSpPr>
            <a:spLocks noGrp="1"/>
          </p:cNvSpPr>
          <p:nvPr>
            <p:ph type="ftr" idx="16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ldNum" idx="17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519C107C-AF95-4B8D-BC84-1498A0F248B2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dt" idx="18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F219A5D-E5E9-435E-BB14-F53D4816E7F7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58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ftr" idx="22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23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366F21FD-3F53-412C-88B4-F9D45B61EF16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24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3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Imagem 3" descr="Uma imagem contendo Texto&#10;&#10;Descrição gerada automaticamente"/>
          <p:cNvPicPr/>
          <p:nvPr/>
        </p:nvPicPr>
        <p:blipFill>
          <a:blip r:embed="rId2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6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1"/>
          <p:cNvSpPr>
            <a:spLocks noGrp="1"/>
          </p:cNvSpPr>
          <p:nvPr>
            <p:ph type="ftr" idx="25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ldNum" idx="26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pt-BR" sz="1800" strike="noStrike" u="non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fld id="{CC14CB05-989A-424A-A2DB-8C84890F330A}" type="slidenum"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1</a:t>
            </a:fld>
            <a:endParaRPr b="0" lang="en-US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dt" idx="27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ixaDeTexto 3"/>
          <p:cNvSpPr/>
          <p:nvPr/>
        </p:nvSpPr>
        <p:spPr>
          <a:xfrm>
            <a:off x="3124080" y="3243600"/>
            <a:ext cx="6316920" cy="117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 defTabSz="914400">
              <a:lnSpc>
                <a:spcPct val="100000"/>
              </a:lnSpc>
            </a:pP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funcionário(a), portador(a) do CPF: 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[cpf]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co</a:t>
            </a:r>
            <a:r>
              <a:rPr b="0" lang="pt-BR" sz="1000" strike="noStrike" u="none">
                <a:solidFill>
                  <a:srgbClr val="000000"/>
                </a:solidFill>
                <a:uFillTx/>
                <a:latin typeface="Arial"/>
              </a:rPr>
              <a:t>ncluiu o treinam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ento de capacitação profissional, conforme a </a:t>
            </a:r>
            <a:r>
              <a:rPr b="1" lang="pt-BR" sz="1000" strike="noStrike" u="none">
                <a:solidFill>
                  <a:srgbClr val="ff0000"/>
                </a:solidFill>
                <a:uFillTx/>
                <a:latin typeface="Arial"/>
              </a:rPr>
              <a:t>[nome_treinamento]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regulamentada pela </a:t>
            </a:r>
            <a:r>
              <a:rPr b="1" lang="pt-BR" sz="1000" strike="noStrike" u="none">
                <a:solidFill>
                  <a:srgbClr val="ff0000"/>
                </a:solidFill>
                <a:uFillTx/>
                <a:latin typeface="Arial"/>
              </a:rPr>
              <a:t>[portaria_treinamento]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. Este treinamento foi patrocinado pela empresa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[empresa]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inscrita no CNPJ: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[cnpj]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, e realizado no dia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[r_dia]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de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[r_mes]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de 2024, das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[r_hora]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às [r_minutos]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,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totalizando uma carga horária de </a:t>
            </a:r>
            <a:r>
              <a:rPr b="0" lang="pt-BR" sz="1000" strike="noStrike" u="none">
                <a:solidFill>
                  <a:srgbClr val="ff0000"/>
                </a:solidFill>
                <a:uFillTx/>
                <a:latin typeface="Arial"/>
              </a:rPr>
              <a:t>[carga_hora]</a:t>
            </a:r>
            <a:r>
              <a:rPr b="0" lang="pt-BR" sz="1000" strike="noStrike" u="none">
                <a:solidFill>
                  <a:schemeClr val="dk1"/>
                </a:solidFill>
                <a:uFillTx/>
                <a:latin typeface="Arial"/>
              </a:rPr>
              <a:t> horas/aula. O(a) participante foi avaliado(a) e considerado(a) apto(a) pelo instrutor e responsável técnica da capacitação.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just" defTabSz="914400">
              <a:lnSpc>
                <a:spcPct val="100000"/>
              </a:lnSpc>
            </a:pP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EMISSÃO DO CERTIFICADO DIA </a:t>
            </a:r>
            <a:r>
              <a:rPr b="1" lang="pt-BR" sz="1050" strike="noStrike" u="none">
                <a:solidFill>
                  <a:srgbClr val="ff0000"/>
                </a:solidFill>
                <a:uFillTx/>
                <a:latin typeface="Arial"/>
              </a:rPr>
              <a:t>[e_dia]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 DE </a:t>
            </a:r>
            <a:r>
              <a:rPr b="1" lang="pt-BR" sz="1050" strike="noStrike" u="none">
                <a:solidFill>
                  <a:srgbClr val="ff0000"/>
                </a:solidFill>
                <a:uFillTx/>
                <a:latin typeface="Arial"/>
              </a:rPr>
              <a:t>[e_mes]</a:t>
            </a:r>
            <a:r>
              <a:rPr b="1" lang="pt-BR" sz="1050" strike="noStrike" u="none">
                <a:solidFill>
                  <a:schemeClr val="dk1"/>
                </a:solidFill>
                <a:uFillTx/>
                <a:latin typeface="Arial"/>
              </a:rPr>
              <a:t> DE 2024 – TRÊS LAGOAS/ MS.</a:t>
            </a:r>
            <a:endParaRPr b="0" lang="en-US" sz="10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CaixaDeTexto 4"/>
          <p:cNvSpPr/>
          <p:nvPr/>
        </p:nvSpPr>
        <p:spPr>
          <a:xfrm>
            <a:off x="1348560" y="2489400"/>
            <a:ext cx="9700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</a:pPr>
            <a:r>
              <a:rPr b="1" lang="pt-BR" sz="3600" strike="noStrike" u="sng">
                <a:solidFill>
                  <a:schemeClr val="dk1"/>
                </a:solidFill>
                <a:uFillTx/>
                <a:latin typeface="Brush Script MT"/>
              </a:rPr>
              <a:t>[nome_participante]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Retângulo 5"/>
          <p:cNvSpPr/>
          <p:nvPr/>
        </p:nvSpPr>
        <p:spPr>
          <a:xfrm>
            <a:off x="2697120" y="652068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/>
                </a:solidFill>
                <a:uFillTx/>
                <a:latin typeface="Arial"/>
              </a:rPr>
              <a:t>Código do Certificado: 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LFSTS  </a:t>
            </a:r>
            <a:r>
              <a:rPr b="1" lang="pt-BR" sz="900" strike="noStrike" u="none">
                <a:solidFill>
                  <a:srgbClr val="ff0000"/>
                </a:solidFill>
                <a:uFillTx/>
                <a:latin typeface="Arial"/>
              </a:rPr>
              <a:t>xxxx</a:t>
            </a:r>
            <a:r>
              <a:rPr b="1" lang="pt-BR" sz="900" strike="noStrike" u="none">
                <a:solidFill>
                  <a:schemeClr val="dk1"/>
                </a:solidFill>
                <a:uFillTx/>
                <a:latin typeface="Arial"/>
              </a:rPr>
              <a:t>/2024</a:t>
            </a:r>
            <a:endParaRPr b="0" lang="en-US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70" name="Tabela 8"/>
          <p:cNvGraphicFramePr/>
          <p:nvPr/>
        </p:nvGraphicFramePr>
        <p:xfrm>
          <a:off x="2981160" y="5280120"/>
          <a:ext cx="6719040" cy="827280"/>
        </p:xfrm>
        <a:graphic>
          <a:graphicData uri="http://schemas.openxmlformats.org/drawingml/2006/table">
            <a:tbl>
              <a:tblPr/>
              <a:tblGrid>
                <a:gridCol w="3114360"/>
                <a:gridCol w="3605040"/>
              </a:tblGrid>
              <a:tr h="827280"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0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b="1" lang="pt-BR" sz="1000" strike="noStrike" u="non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b="0" lang="en-US" sz="10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1440" marR="9144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Personalizar design">
  <a:themeElements>
    <a:clrScheme name="Escritório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1043</TotalTime>
  <Application>LibreOffice/24.8.2.1$Linux_X86_64 LibreOffice_project/480$Build-1</Application>
  <AppVersion>15.0000</AppVersion>
  <Words>139</Words>
  <Paragraphs>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2020-07-21T13:59:46Z</dcterms:created>
  <dc:creator>Windows10</dc:creator>
  <dc:description/>
  <dc:language>en-US</dc:language>
  <cp:lastModifiedBy/>
  <dcterms:modified xsi:type="dcterms:W3CDTF">2024-11-21T11:00:54Z</dcterms:modified>
  <cp:revision>62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