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</p:sldIdLst>
  <p:sldSz cx="97012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91135-0012-4AAB-A9DB-A48B66E5C9AC}" v="6" dt="2024-10-03T13:34:46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8" autoAdjust="0"/>
    <p:restoredTop sz="96101" autoAdjust="0"/>
  </p:normalViewPr>
  <p:slideViewPr>
    <p:cSldViewPr snapToGrid="0" showGuides="1">
      <p:cViewPr>
        <p:scale>
          <a:sx n="125" d="100"/>
          <a:sy n="125" d="100"/>
        </p:scale>
        <p:origin x="1182" y="90"/>
      </p:cViewPr>
      <p:guideLst>
        <p:guide orient="horz" pos="2137"/>
        <p:guide pos="3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 LF Soares" userId="e2d67a61776f6d56" providerId="LiveId" clId="{1558A0C1-EA79-4A76-8A6A-697ADF18E6E0}"/>
    <pc:docChg chg="undo custSel modSld">
      <pc:chgData name="TI LF Soares" userId="e2d67a61776f6d56" providerId="LiveId" clId="{1558A0C1-EA79-4A76-8A6A-697ADF18E6E0}" dt="2024-05-08T14:29:29.622" v="74" actId="1038"/>
      <pc:docMkLst>
        <pc:docMk/>
      </pc:docMkLst>
      <pc:sldChg chg="modSp mod">
        <pc:chgData name="TI LF Soares" userId="e2d67a61776f6d56" providerId="LiveId" clId="{1558A0C1-EA79-4A76-8A6A-697ADF18E6E0}" dt="2024-05-08T14:29:29.622" v="74" actId="1038"/>
        <pc:sldMkLst>
          <pc:docMk/>
          <pc:sldMk cId="3778653310" sldId="274"/>
        </pc:sldMkLst>
        <pc:spChg chg="mod">
          <ac:chgData name="TI LF Soares" userId="e2d67a61776f6d56" providerId="LiveId" clId="{1558A0C1-EA79-4A76-8A6A-697ADF18E6E0}" dt="2024-05-08T14:29:29.622" v="74" actId="1038"/>
          <ac:spMkLst>
            <pc:docMk/>
            <pc:sldMk cId="3778653310" sldId="274"/>
            <ac:spMk id="4" creationId="{013A25A7-3799-5A9B-D548-4837552A167C}"/>
          </ac:spMkLst>
        </pc:spChg>
      </pc:sldChg>
    </pc:docChg>
  </pc:docChgLst>
  <pc:docChgLst>
    <pc:chgData name="TI LF Soares" userId="e2d67a61776f6d56" providerId="LiveId" clId="{BED03304-3AFC-42A7-86CF-9C45374E46F9}"/>
    <pc:docChg chg="undo custSel addSld delSld modSld">
      <pc:chgData name="TI LF Soares" userId="e2d67a61776f6d56" providerId="LiveId" clId="{BED03304-3AFC-42A7-86CF-9C45374E46F9}" dt="2024-02-20T19:47:30.747" v="198" actId="20577"/>
      <pc:docMkLst>
        <pc:docMk/>
      </pc:docMkLst>
      <pc:sldChg chg="delSp modSp mod">
        <pc:chgData name="TI LF Soares" userId="e2d67a61776f6d56" providerId="LiveId" clId="{BED03304-3AFC-42A7-86CF-9C45374E46F9}" dt="2024-02-20T19:46:44.985" v="168" actId="20577"/>
        <pc:sldMkLst>
          <pc:docMk/>
          <pc:sldMk cId="3778653310" sldId="274"/>
        </pc:sldMkLst>
        <pc:spChg chg="mod">
          <ac:chgData name="TI LF Soares" userId="e2d67a61776f6d56" providerId="LiveId" clId="{BED03304-3AFC-42A7-86CF-9C45374E46F9}" dt="2024-02-20T19:46:06.614" v="153" actId="1036"/>
          <ac:spMkLst>
            <pc:docMk/>
            <pc:sldMk cId="3778653310" sldId="274"/>
            <ac:spMk id="2" creationId="{FB828BBD-E731-2915-5A46-60F22269C77E}"/>
          </ac:spMkLst>
        </pc:spChg>
        <pc:spChg chg="mod">
          <ac:chgData name="TI LF Soares" userId="e2d67a61776f6d56" providerId="LiveId" clId="{BED03304-3AFC-42A7-86CF-9C45374E46F9}" dt="2024-02-20T19:46:24.112" v="161" actId="1076"/>
          <ac:spMkLst>
            <pc:docMk/>
            <pc:sldMk cId="3778653310" sldId="274"/>
            <ac:spMk id="3" creationId="{00000000-0000-0000-0000-000000000000}"/>
          </ac:spMkLst>
        </pc:spChg>
        <pc:spChg chg="mod">
          <ac:chgData name="TI LF Soares" userId="e2d67a61776f6d56" providerId="LiveId" clId="{BED03304-3AFC-42A7-86CF-9C45374E46F9}" dt="2024-02-20T19:43:23.598" v="14" actId="20577"/>
          <ac:spMkLst>
            <pc:docMk/>
            <pc:sldMk cId="3778653310" sldId="274"/>
            <ac:spMk id="5" creationId="{B7902C3D-2498-859B-69FE-600F8490C5DF}"/>
          </ac:spMkLst>
        </pc:spChg>
        <pc:spChg chg="del">
          <ac:chgData name="TI LF Soares" userId="e2d67a61776f6d56" providerId="LiveId" clId="{BED03304-3AFC-42A7-86CF-9C45374E46F9}" dt="2024-02-20T19:43:38.865" v="15" actId="478"/>
          <ac:spMkLst>
            <pc:docMk/>
            <pc:sldMk cId="3778653310" sldId="274"/>
            <ac:spMk id="6" creationId="{C149192B-2136-AACA-1EC1-E1E361B14E19}"/>
          </ac:spMkLst>
        </pc:spChg>
        <pc:spChg chg="mod">
          <ac:chgData name="TI LF Soares" userId="e2d67a61776f6d56" providerId="LiveId" clId="{BED03304-3AFC-42A7-86CF-9C45374E46F9}" dt="2024-02-20T19:46:10.833" v="159" actId="1036"/>
          <ac:spMkLst>
            <pc:docMk/>
            <pc:sldMk cId="3778653310" sldId="274"/>
            <ac:spMk id="7" creationId="{00000000-0000-0000-0000-000000000000}"/>
          </ac:spMkLst>
        </pc:spChg>
        <pc:spChg chg="mod">
          <ac:chgData name="TI LF Soares" userId="e2d67a61776f6d56" providerId="LiveId" clId="{BED03304-3AFC-42A7-86CF-9C45374E46F9}" dt="2024-02-20T19:46:33.971" v="162" actId="12"/>
          <ac:spMkLst>
            <pc:docMk/>
            <pc:sldMk cId="3778653310" sldId="274"/>
            <ac:spMk id="9" creationId="{00000000-0000-0000-0000-000000000000}"/>
          </ac:spMkLst>
        </pc:spChg>
        <pc:spChg chg="mod">
          <ac:chgData name="TI LF Soares" userId="e2d67a61776f6d56" providerId="LiveId" clId="{BED03304-3AFC-42A7-86CF-9C45374E46F9}" dt="2024-02-20T19:46:44.985" v="168" actId="20577"/>
          <ac:spMkLst>
            <pc:docMk/>
            <pc:sldMk cId="3778653310" sldId="274"/>
            <ac:spMk id="13" creationId="{00000000-0000-0000-0000-000000000000}"/>
          </ac:spMkLst>
        </pc:spChg>
      </pc:sldChg>
      <pc:sldChg chg="del">
        <pc:chgData name="TI LF Soares" userId="e2d67a61776f6d56" providerId="LiveId" clId="{BED03304-3AFC-42A7-86CF-9C45374E46F9}" dt="2024-02-20T19:43:08.601" v="4" actId="47"/>
        <pc:sldMkLst>
          <pc:docMk/>
          <pc:sldMk cId="918981318" sldId="275"/>
        </pc:sldMkLst>
      </pc:sldChg>
      <pc:sldChg chg="modSp add mod">
        <pc:chgData name="TI LF Soares" userId="e2d67a61776f6d56" providerId="LiveId" clId="{BED03304-3AFC-42A7-86CF-9C45374E46F9}" dt="2024-02-20T19:46:57.482" v="178" actId="20577"/>
        <pc:sldMkLst>
          <pc:docMk/>
          <pc:sldMk cId="3822603900" sldId="275"/>
        </pc:sldMkLst>
        <pc:spChg chg="mod">
          <ac:chgData name="TI LF Soares" userId="e2d67a61776f6d56" providerId="LiveId" clId="{BED03304-3AFC-42A7-86CF-9C45374E46F9}" dt="2024-02-20T19:46:57.482" v="178" actId="20577"/>
          <ac:spMkLst>
            <pc:docMk/>
            <pc:sldMk cId="3822603900" sldId="275"/>
            <ac:spMk id="13" creationId="{4B070B72-56BB-B4DC-D06D-45A6B97E98E3}"/>
          </ac:spMkLst>
        </pc:spChg>
      </pc:sldChg>
      <pc:sldChg chg="del">
        <pc:chgData name="TI LF Soares" userId="e2d67a61776f6d56" providerId="LiveId" clId="{BED03304-3AFC-42A7-86CF-9C45374E46F9}" dt="2024-02-20T19:43:08.117" v="3" actId="47"/>
        <pc:sldMkLst>
          <pc:docMk/>
          <pc:sldMk cId="2200340408" sldId="276"/>
        </pc:sldMkLst>
      </pc:sldChg>
      <pc:sldChg chg="modSp add mod">
        <pc:chgData name="TI LF Soares" userId="e2d67a61776f6d56" providerId="LiveId" clId="{BED03304-3AFC-42A7-86CF-9C45374E46F9}" dt="2024-02-20T19:47:02.247" v="182" actId="20577"/>
        <pc:sldMkLst>
          <pc:docMk/>
          <pc:sldMk cId="3796765463" sldId="276"/>
        </pc:sldMkLst>
        <pc:spChg chg="mod">
          <ac:chgData name="TI LF Soares" userId="e2d67a61776f6d56" providerId="LiveId" clId="{BED03304-3AFC-42A7-86CF-9C45374E46F9}" dt="2024-02-20T19:47:02.247" v="182" actId="20577"/>
          <ac:spMkLst>
            <pc:docMk/>
            <pc:sldMk cId="3796765463" sldId="276"/>
            <ac:spMk id="13" creationId="{5E4F9D06-EA4E-9310-32B0-7497EA41EB18}"/>
          </ac:spMkLst>
        </pc:spChg>
      </pc:sldChg>
      <pc:sldChg chg="del">
        <pc:chgData name="TI LF Soares" userId="e2d67a61776f6d56" providerId="LiveId" clId="{BED03304-3AFC-42A7-86CF-9C45374E46F9}" dt="2024-02-20T19:43:07.679" v="2" actId="47"/>
        <pc:sldMkLst>
          <pc:docMk/>
          <pc:sldMk cId="93904233" sldId="277"/>
        </pc:sldMkLst>
      </pc:sldChg>
      <pc:sldChg chg="modSp add mod">
        <pc:chgData name="TI LF Soares" userId="e2d67a61776f6d56" providerId="LiveId" clId="{BED03304-3AFC-42A7-86CF-9C45374E46F9}" dt="2024-02-20T19:47:07.137" v="186" actId="20577"/>
        <pc:sldMkLst>
          <pc:docMk/>
          <pc:sldMk cId="3819366554" sldId="277"/>
        </pc:sldMkLst>
        <pc:spChg chg="mod">
          <ac:chgData name="TI LF Soares" userId="e2d67a61776f6d56" providerId="LiveId" clId="{BED03304-3AFC-42A7-86CF-9C45374E46F9}" dt="2024-02-20T19:47:07.137" v="186" actId="20577"/>
          <ac:spMkLst>
            <pc:docMk/>
            <pc:sldMk cId="3819366554" sldId="277"/>
            <ac:spMk id="13" creationId="{8EF62EA7-45C6-FBF8-4FE9-BCEB23915B02}"/>
          </ac:spMkLst>
        </pc:spChg>
      </pc:sldChg>
      <pc:sldChg chg="del">
        <pc:chgData name="TI LF Soares" userId="e2d67a61776f6d56" providerId="LiveId" clId="{BED03304-3AFC-42A7-86CF-9C45374E46F9}" dt="2024-02-20T19:43:07.476" v="1" actId="47"/>
        <pc:sldMkLst>
          <pc:docMk/>
          <pc:sldMk cId="997846852" sldId="278"/>
        </pc:sldMkLst>
      </pc:sldChg>
      <pc:sldChg chg="modSp add mod">
        <pc:chgData name="TI LF Soares" userId="e2d67a61776f6d56" providerId="LiveId" clId="{BED03304-3AFC-42A7-86CF-9C45374E46F9}" dt="2024-02-20T19:47:12.417" v="190" actId="20577"/>
        <pc:sldMkLst>
          <pc:docMk/>
          <pc:sldMk cId="3715566760" sldId="278"/>
        </pc:sldMkLst>
        <pc:spChg chg="mod">
          <ac:chgData name="TI LF Soares" userId="e2d67a61776f6d56" providerId="LiveId" clId="{BED03304-3AFC-42A7-86CF-9C45374E46F9}" dt="2024-02-20T19:47:12.417" v="190" actId="20577"/>
          <ac:spMkLst>
            <pc:docMk/>
            <pc:sldMk cId="3715566760" sldId="278"/>
            <ac:spMk id="13" creationId="{C19F11AA-20D6-D090-E6B4-4511D5B0B654}"/>
          </ac:spMkLst>
        </pc:spChg>
      </pc:sldChg>
      <pc:sldChg chg="modSp add mod">
        <pc:chgData name="TI LF Soares" userId="e2d67a61776f6d56" providerId="LiveId" clId="{BED03304-3AFC-42A7-86CF-9C45374E46F9}" dt="2024-02-20T19:47:19.292" v="194" actId="20577"/>
        <pc:sldMkLst>
          <pc:docMk/>
          <pc:sldMk cId="1488515584" sldId="279"/>
        </pc:sldMkLst>
        <pc:spChg chg="mod">
          <ac:chgData name="TI LF Soares" userId="e2d67a61776f6d56" providerId="LiveId" clId="{BED03304-3AFC-42A7-86CF-9C45374E46F9}" dt="2024-02-20T19:47:19.292" v="194" actId="20577"/>
          <ac:spMkLst>
            <pc:docMk/>
            <pc:sldMk cId="1488515584" sldId="279"/>
            <ac:spMk id="13" creationId="{22471D1B-6C91-46C5-B2EB-C5710643EE35}"/>
          </ac:spMkLst>
        </pc:spChg>
      </pc:sldChg>
      <pc:sldChg chg="del">
        <pc:chgData name="TI LF Soares" userId="e2d67a61776f6d56" providerId="LiveId" clId="{BED03304-3AFC-42A7-86CF-9C45374E46F9}" dt="2024-02-20T19:43:07.304" v="0" actId="47"/>
        <pc:sldMkLst>
          <pc:docMk/>
          <pc:sldMk cId="2461848014" sldId="279"/>
        </pc:sldMkLst>
      </pc:sldChg>
      <pc:sldChg chg="add del">
        <pc:chgData name="TI LF Soares" userId="e2d67a61776f6d56" providerId="LiveId" clId="{BED03304-3AFC-42A7-86CF-9C45374E46F9}" dt="2024-02-20T19:47:25.951" v="196" actId="47"/>
        <pc:sldMkLst>
          <pc:docMk/>
          <pc:sldMk cId="500734544" sldId="280"/>
        </pc:sldMkLst>
      </pc:sldChg>
      <pc:sldChg chg="modSp add mod">
        <pc:chgData name="TI LF Soares" userId="e2d67a61776f6d56" providerId="LiveId" clId="{BED03304-3AFC-42A7-86CF-9C45374E46F9}" dt="2024-02-20T19:47:30.747" v="198" actId="20577"/>
        <pc:sldMkLst>
          <pc:docMk/>
          <pc:sldMk cId="882313189" sldId="281"/>
        </pc:sldMkLst>
        <pc:spChg chg="mod">
          <ac:chgData name="TI LF Soares" userId="e2d67a61776f6d56" providerId="LiveId" clId="{BED03304-3AFC-42A7-86CF-9C45374E46F9}" dt="2024-02-20T19:47:30.747" v="198" actId="20577"/>
          <ac:spMkLst>
            <pc:docMk/>
            <pc:sldMk cId="882313189" sldId="281"/>
            <ac:spMk id="13" creationId="{7264466E-D1E9-3002-85A7-B5F9BCE31ECD}"/>
          </ac:spMkLst>
        </pc:spChg>
      </pc:sldChg>
      <pc:sldChg chg="add del">
        <pc:chgData name="TI LF Soares" userId="e2d67a61776f6d56" providerId="LiveId" clId="{BED03304-3AFC-42A7-86CF-9C45374E46F9}" dt="2024-02-20T19:46:51.343" v="176" actId="47"/>
        <pc:sldMkLst>
          <pc:docMk/>
          <pc:sldMk cId="3415024911" sldId="281"/>
        </pc:sldMkLst>
      </pc:sldChg>
    </pc:docChg>
  </pc:docChgLst>
  <pc:docChgLst>
    <pc:chgData name="TI LF Soares" userId="e2d67a61776f6d56" providerId="LiveId" clId="{65F03B7F-3AB7-417A-869D-682E7AF1C8BE}"/>
    <pc:docChg chg="undo custSel addSld delSld modSld">
      <pc:chgData name="TI LF Soares" userId="e2d67a61776f6d56" providerId="LiveId" clId="{65F03B7F-3AB7-417A-869D-682E7AF1C8BE}" dt="2024-02-01T03:15:09.373" v="100" actId="20577"/>
      <pc:docMkLst>
        <pc:docMk/>
      </pc:docMkLst>
      <pc:sldChg chg="addSp delSp modSp mod">
        <pc:chgData name="TI LF Soares" userId="e2d67a61776f6d56" providerId="LiveId" clId="{65F03B7F-3AB7-417A-869D-682E7AF1C8BE}" dt="2024-02-01T03:14:17.565" v="89" actId="20577"/>
        <pc:sldMkLst>
          <pc:docMk/>
          <pc:sldMk cId="3778653310" sldId="274"/>
        </pc:sldMkLst>
        <pc:spChg chg="mod">
          <ac:chgData name="TI LF Soares" userId="e2d67a61776f6d56" providerId="LiveId" clId="{65F03B7F-3AB7-417A-869D-682E7AF1C8BE}" dt="2024-02-01T02:07:17.949" v="28" actId="20577"/>
          <ac:spMkLst>
            <pc:docMk/>
            <pc:sldMk cId="3778653310" sldId="274"/>
            <ac:spMk id="2" creationId="{FB828BBD-E731-2915-5A46-60F22269C77E}"/>
          </ac:spMkLst>
        </pc:spChg>
        <pc:spChg chg="add del mod">
          <ac:chgData name="TI LF Soares" userId="e2d67a61776f6d56" providerId="LiveId" clId="{65F03B7F-3AB7-417A-869D-682E7AF1C8BE}" dt="2024-02-01T02:06:40.747" v="14"/>
          <ac:spMkLst>
            <pc:docMk/>
            <pc:sldMk cId="3778653310" sldId="274"/>
            <ac:spMk id="4" creationId="{81834FFE-0BE1-9F6E-15A6-D718E3A19879}"/>
          </ac:spMkLst>
        </pc:spChg>
        <pc:spChg chg="mod">
          <ac:chgData name="TI LF Soares" userId="e2d67a61776f6d56" providerId="LiveId" clId="{65F03B7F-3AB7-417A-869D-682E7AF1C8BE}" dt="2024-02-01T03:14:17.565" v="89" actId="20577"/>
          <ac:spMkLst>
            <pc:docMk/>
            <pc:sldMk cId="3778653310" sldId="274"/>
            <ac:spMk id="5" creationId="{B7902C3D-2498-859B-69FE-600F8490C5DF}"/>
          </ac:spMkLst>
        </pc:spChg>
        <pc:spChg chg="add mod">
          <ac:chgData name="TI LF Soares" userId="e2d67a61776f6d56" providerId="LiveId" clId="{65F03B7F-3AB7-417A-869D-682E7AF1C8BE}" dt="2024-02-01T02:07:52.897" v="44" actId="113"/>
          <ac:spMkLst>
            <pc:docMk/>
            <pc:sldMk cId="3778653310" sldId="274"/>
            <ac:spMk id="6" creationId="{C149192B-2136-AACA-1EC1-E1E361B14E19}"/>
          </ac:spMkLst>
        </pc:spChg>
        <pc:spChg chg="mod">
          <ac:chgData name="TI LF Soares" userId="e2d67a61776f6d56" providerId="LiveId" clId="{65F03B7F-3AB7-417A-869D-682E7AF1C8BE}" dt="2024-02-01T02:05:33.128" v="3" actId="1076"/>
          <ac:spMkLst>
            <pc:docMk/>
            <pc:sldMk cId="3778653310" sldId="274"/>
            <ac:spMk id="7" creationId="{00000000-0000-0000-0000-000000000000}"/>
          </ac:spMkLst>
        </pc:spChg>
        <pc:spChg chg="mod">
          <ac:chgData name="TI LF Soares" userId="e2d67a61776f6d56" providerId="LiveId" clId="{65F03B7F-3AB7-417A-869D-682E7AF1C8BE}" dt="2024-02-01T02:08:20.458" v="57" actId="20577"/>
          <ac:spMkLst>
            <pc:docMk/>
            <pc:sldMk cId="3778653310" sldId="274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65F03B7F-3AB7-417A-869D-682E7AF1C8BE}" dt="2024-02-01T03:14:39.377" v="93" actId="20577"/>
        <pc:sldMkLst>
          <pc:docMk/>
          <pc:sldMk cId="918981318" sldId="275"/>
        </pc:sldMkLst>
        <pc:spChg chg="mod">
          <ac:chgData name="TI LF Soares" userId="e2d67a61776f6d56" providerId="LiveId" clId="{65F03B7F-3AB7-417A-869D-682E7AF1C8BE}" dt="2024-02-01T03:14:39.377" v="93" actId="20577"/>
          <ac:spMkLst>
            <pc:docMk/>
            <pc:sldMk cId="918981318" sldId="275"/>
            <ac:spMk id="5" creationId="{B7902C3D-2498-859B-69FE-600F8490C5DF}"/>
          </ac:spMkLst>
        </pc:spChg>
        <pc:spChg chg="mod">
          <ac:chgData name="TI LF Soares" userId="e2d67a61776f6d56" providerId="LiveId" clId="{65F03B7F-3AB7-417A-869D-682E7AF1C8BE}" dt="2024-02-01T02:08:25.613" v="63" actId="20577"/>
          <ac:spMkLst>
            <pc:docMk/>
            <pc:sldMk cId="918981318" sldId="275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65F03B7F-3AB7-417A-869D-682E7AF1C8BE}" dt="2024-02-01T03:14:48.563" v="95" actId="20577"/>
        <pc:sldMkLst>
          <pc:docMk/>
          <pc:sldMk cId="2200340408" sldId="276"/>
        </pc:sldMkLst>
        <pc:spChg chg="mod">
          <ac:chgData name="TI LF Soares" userId="e2d67a61776f6d56" providerId="LiveId" clId="{65F03B7F-3AB7-417A-869D-682E7AF1C8BE}" dt="2024-02-01T03:14:48.563" v="95" actId="20577"/>
          <ac:spMkLst>
            <pc:docMk/>
            <pc:sldMk cId="2200340408" sldId="276"/>
            <ac:spMk id="5" creationId="{B7902C3D-2498-859B-69FE-600F8490C5DF}"/>
          </ac:spMkLst>
        </pc:spChg>
        <pc:spChg chg="mod">
          <ac:chgData name="TI LF Soares" userId="e2d67a61776f6d56" providerId="LiveId" clId="{65F03B7F-3AB7-417A-869D-682E7AF1C8BE}" dt="2024-02-01T02:08:32.299" v="69" actId="20577"/>
          <ac:spMkLst>
            <pc:docMk/>
            <pc:sldMk cId="2200340408" sldId="276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65F03B7F-3AB7-417A-869D-682E7AF1C8BE}" dt="2024-02-01T03:14:54.969" v="97" actId="20577"/>
        <pc:sldMkLst>
          <pc:docMk/>
          <pc:sldMk cId="93904233" sldId="277"/>
        </pc:sldMkLst>
        <pc:spChg chg="mod">
          <ac:chgData name="TI LF Soares" userId="e2d67a61776f6d56" providerId="LiveId" clId="{65F03B7F-3AB7-417A-869D-682E7AF1C8BE}" dt="2024-02-01T03:14:54.969" v="97" actId="20577"/>
          <ac:spMkLst>
            <pc:docMk/>
            <pc:sldMk cId="93904233" sldId="277"/>
            <ac:spMk id="5" creationId="{B7902C3D-2498-859B-69FE-600F8490C5DF}"/>
          </ac:spMkLst>
        </pc:spChg>
        <pc:spChg chg="mod">
          <ac:chgData name="TI LF Soares" userId="e2d67a61776f6d56" providerId="LiveId" clId="{65F03B7F-3AB7-417A-869D-682E7AF1C8BE}" dt="2024-02-01T02:08:39.346" v="75" actId="20577"/>
          <ac:spMkLst>
            <pc:docMk/>
            <pc:sldMk cId="93904233" sldId="277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65F03B7F-3AB7-417A-869D-682E7AF1C8BE}" dt="2024-02-01T03:15:00.609" v="98"/>
        <pc:sldMkLst>
          <pc:docMk/>
          <pc:sldMk cId="997846852" sldId="278"/>
        </pc:sldMkLst>
        <pc:spChg chg="mod">
          <ac:chgData name="TI LF Soares" userId="e2d67a61776f6d56" providerId="LiveId" clId="{65F03B7F-3AB7-417A-869D-682E7AF1C8BE}" dt="2024-02-01T03:15:00.609" v="98"/>
          <ac:spMkLst>
            <pc:docMk/>
            <pc:sldMk cId="997846852" sldId="278"/>
            <ac:spMk id="5" creationId="{B7902C3D-2498-859B-69FE-600F8490C5DF}"/>
          </ac:spMkLst>
        </pc:spChg>
        <pc:spChg chg="mod">
          <ac:chgData name="TI LF Soares" userId="e2d67a61776f6d56" providerId="LiveId" clId="{65F03B7F-3AB7-417A-869D-682E7AF1C8BE}" dt="2024-02-01T02:08:44.238" v="81" actId="20577"/>
          <ac:spMkLst>
            <pc:docMk/>
            <pc:sldMk cId="997846852" sldId="278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65F03B7F-3AB7-417A-869D-682E7AF1C8BE}" dt="2024-02-01T03:15:09.373" v="100" actId="20577"/>
        <pc:sldMkLst>
          <pc:docMk/>
          <pc:sldMk cId="2461848014" sldId="279"/>
        </pc:sldMkLst>
        <pc:spChg chg="mod">
          <ac:chgData name="TI LF Soares" userId="e2d67a61776f6d56" providerId="LiveId" clId="{65F03B7F-3AB7-417A-869D-682E7AF1C8BE}" dt="2024-02-01T03:15:09.373" v="100" actId="20577"/>
          <ac:spMkLst>
            <pc:docMk/>
            <pc:sldMk cId="2461848014" sldId="279"/>
            <ac:spMk id="5" creationId="{B7902C3D-2498-859B-69FE-600F8490C5DF}"/>
          </ac:spMkLst>
        </pc:spChg>
        <pc:spChg chg="mod">
          <ac:chgData name="TI LF Soares" userId="e2d67a61776f6d56" providerId="LiveId" clId="{65F03B7F-3AB7-417A-869D-682E7AF1C8BE}" dt="2024-02-01T02:08:49.112" v="87" actId="20577"/>
          <ac:spMkLst>
            <pc:docMk/>
            <pc:sldMk cId="2461848014" sldId="279"/>
            <ac:spMk id="13" creationId="{00000000-0000-0000-0000-000000000000}"/>
          </ac:spMkLst>
        </pc:spChg>
      </pc:sldChg>
      <pc:sldChg chg="add del">
        <pc:chgData name="TI LF Soares" userId="e2d67a61776f6d56" providerId="LiveId" clId="{65F03B7F-3AB7-417A-869D-682E7AF1C8BE}" dt="2024-02-01T02:08:12.924" v="51" actId="47"/>
        <pc:sldMkLst>
          <pc:docMk/>
          <pc:sldMk cId="2372452017" sldId="280"/>
        </pc:sldMkLst>
      </pc:sldChg>
    </pc:docChg>
  </pc:docChgLst>
  <pc:docChgLst>
    <pc:chgData name="Administrativo LF Soares" userId="5936b4d739895294" providerId="LiveId" clId="{B3091135-0012-4AAB-A9DB-A48B66E5C9AC}"/>
    <pc:docChg chg="undo custSel modSld">
      <pc:chgData name="Administrativo LF Soares" userId="5936b4d739895294" providerId="LiveId" clId="{B3091135-0012-4AAB-A9DB-A48B66E5C9AC}" dt="2024-10-03T13:35:47.343" v="104" actId="20577"/>
      <pc:docMkLst>
        <pc:docMk/>
      </pc:docMkLst>
      <pc:sldChg chg="modSp mod">
        <pc:chgData name="Administrativo LF Soares" userId="5936b4d739895294" providerId="LiveId" clId="{B3091135-0012-4AAB-A9DB-A48B66E5C9AC}" dt="2024-10-03T13:35:47.343" v="104" actId="20577"/>
        <pc:sldMkLst>
          <pc:docMk/>
          <pc:sldMk cId="3778653310" sldId="274"/>
        </pc:sldMkLst>
        <pc:spChg chg="mod">
          <ac:chgData name="Administrativo LF Soares" userId="5936b4d739895294" providerId="LiveId" clId="{B3091135-0012-4AAB-A9DB-A48B66E5C9AC}" dt="2024-10-03T13:35:14.814" v="83" actId="1076"/>
          <ac:spMkLst>
            <pc:docMk/>
            <pc:sldMk cId="3778653310" sldId="274"/>
            <ac:spMk id="3" creationId="{00000000-0000-0000-0000-000000000000}"/>
          </ac:spMkLst>
        </pc:spChg>
        <pc:spChg chg="mod">
          <ac:chgData name="Administrativo LF Soares" userId="5936b4d739895294" providerId="LiveId" clId="{B3091135-0012-4AAB-A9DB-A48B66E5C9AC}" dt="2024-10-03T13:35:14.814" v="83" actId="1076"/>
          <ac:spMkLst>
            <pc:docMk/>
            <pc:sldMk cId="3778653310" sldId="274"/>
            <ac:spMk id="6" creationId="{A48F3DDB-609D-DE28-A4D3-088FFE387F11}"/>
          </ac:spMkLst>
        </pc:spChg>
        <pc:spChg chg="mod">
          <ac:chgData name="Administrativo LF Soares" userId="5936b4d739895294" providerId="LiveId" clId="{B3091135-0012-4AAB-A9DB-A48B66E5C9AC}" dt="2024-10-03T13:30:59.129" v="29" actId="20577"/>
          <ac:spMkLst>
            <pc:docMk/>
            <pc:sldMk cId="3778653310" sldId="274"/>
            <ac:spMk id="7" creationId="{00000000-0000-0000-0000-000000000000}"/>
          </ac:spMkLst>
        </pc:spChg>
        <pc:spChg chg="mod">
          <ac:chgData name="Administrativo LF Soares" userId="5936b4d739895294" providerId="LiveId" clId="{B3091135-0012-4AAB-A9DB-A48B66E5C9AC}" dt="2024-10-03T13:35:19.106" v="84" actId="1076"/>
          <ac:spMkLst>
            <pc:docMk/>
            <pc:sldMk cId="3778653310" sldId="274"/>
            <ac:spMk id="9" creationId="{00000000-0000-0000-0000-000000000000}"/>
          </ac:spMkLst>
        </pc:spChg>
        <pc:spChg chg="mod">
          <ac:chgData name="Administrativo LF Soares" userId="5936b4d739895294" providerId="LiveId" clId="{B3091135-0012-4AAB-A9DB-A48B66E5C9AC}" dt="2024-10-03T13:31:21.452" v="61" actId="1076"/>
          <ac:spMkLst>
            <pc:docMk/>
            <pc:sldMk cId="3778653310" sldId="274"/>
            <ac:spMk id="12" creationId="{7BE4ABEE-F911-EE6D-A643-25A2DAD4F1A6}"/>
          </ac:spMkLst>
        </pc:spChg>
        <pc:spChg chg="mod">
          <ac:chgData name="Administrativo LF Soares" userId="5936b4d739895294" providerId="LiveId" clId="{B3091135-0012-4AAB-A9DB-A48B66E5C9AC}" dt="2024-10-03T13:32:40.636" v="70" actId="20577"/>
          <ac:spMkLst>
            <pc:docMk/>
            <pc:sldMk cId="3778653310" sldId="274"/>
            <ac:spMk id="18" creationId="{21238E25-695B-6949-3B1F-C5DB23BC9A09}"/>
          </ac:spMkLst>
        </pc:spChg>
        <pc:graphicFrameChg chg="mod modGraphic">
          <ac:chgData name="Administrativo LF Soares" userId="5936b4d739895294" providerId="LiveId" clId="{B3091135-0012-4AAB-A9DB-A48B66E5C9AC}" dt="2024-10-03T13:35:47.343" v="104" actId="20577"/>
          <ac:graphicFrameMkLst>
            <pc:docMk/>
            <pc:sldMk cId="3778653310" sldId="274"/>
            <ac:graphicFrameMk id="16" creationId="{7CE370CC-9FA0-3517-1298-AA2AD72AF46B}"/>
          </ac:graphicFrameMkLst>
        </pc:graphicFrameChg>
        <pc:graphicFrameChg chg="mod modGraphic">
          <ac:chgData name="Administrativo LF Soares" userId="5936b4d739895294" providerId="LiveId" clId="{B3091135-0012-4AAB-A9DB-A48B66E5C9AC}" dt="2024-10-03T13:35:42.115" v="94" actId="20577"/>
          <ac:graphicFrameMkLst>
            <pc:docMk/>
            <pc:sldMk cId="3778653310" sldId="274"/>
            <ac:graphicFrameMk id="24" creationId="{8F267223-DB1D-5F9D-2CBA-158C064E4D34}"/>
          </ac:graphicFrameMkLst>
        </pc:graphicFrameChg>
      </pc:sldChg>
    </pc:docChg>
  </pc:docChgLst>
  <pc:docChgLst>
    <pc:chgData name="Kallil Souza" userId="2712f34d16a29d99" providerId="LiveId" clId="{D4747FB4-316B-4228-8EAA-AE7D688F9D42}"/>
    <pc:docChg chg="addSld modSld">
      <pc:chgData name="Kallil Souza" userId="2712f34d16a29d99" providerId="LiveId" clId="{D4747FB4-316B-4228-8EAA-AE7D688F9D42}" dt="2023-10-05T19:12:39.145" v="5" actId="20577"/>
      <pc:docMkLst>
        <pc:docMk/>
      </pc:docMkLst>
      <pc:sldChg chg="modSp add mod">
        <pc:chgData name="Kallil Souza" userId="2712f34d16a29d99" providerId="LiveId" clId="{D4747FB4-316B-4228-8EAA-AE7D688F9D42}" dt="2023-10-05T19:12:32.364" v="3" actId="20577"/>
        <pc:sldMkLst>
          <pc:docMk/>
          <pc:sldMk cId="2253974807" sldId="271"/>
        </pc:sldMkLst>
        <pc:spChg chg="mod">
          <ac:chgData name="Kallil Souza" userId="2712f34d16a29d99" providerId="LiveId" clId="{D4747FB4-316B-4228-8EAA-AE7D688F9D42}" dt="2023-10-05T19:12:32.364" v="3" actId="20577"/>
          <ac:spMkLst>
            <pc:docMk/>
            <pc:sldMk cId="2253974807" sldId="271"/>
            <ac:spMk id="13" creationId="{00000000-0000-0000-0000-000000000000}"/>
          </ac:spMkLst>
        </pc:spChg>
      </pc:sldChg>
      <pc:sldChg chg="modSp add mod">
        <pc:chgData name="Kallil Souza" userId="2712f34d16a29d99" providerId="LiveId" clId="{D4747FB4-316B-4228-8EAA-AE7D688F9D42}" dt="2023-10-05T19:12:39.145" v="5" actId="20577"/>
        <pc:sldMkLst>
          <pc:docMk/>
          <pc:sldMk cId="3285453802" sldId="272"/>
        </pc:sldMkLst>
        <pc:spChg chg="mod">
          <ac:chgData name="Kallil Souza" userId="2712f34d16a29d99" providerId="LiveId" clId="{D4747FB4-316B-4228-8EAA-AE7D688F9D42}" dt="2023-10-05T19:12:39.145" v="5" actId="20577"/>
          <ac:spMkLst>
            <pc:docMk/>
            <pc:sldMk cId="3285453802" sldId="272"/>
            <ac:spMk id="13" creationId="{00000000-0000-0000-0000-000000000000}"/>
          </ac:spMkLst>
        </pc:spChg>
      </pc:sldChg>
    </pc:docChg>
  </pc:docChgLst>
  <pc:docChgLst>
    <pc:chgData name="TI LF Soares" userId="e2d67a61776f6d56" providerId="LiveId" clId="{D08DF5F5-78ED-4F2F-A99F-225EA9657270}"/>
    <pc:docChg chg="undo custSel modSld">
      <pc:chgData name="TI LF Soares" userId="e2d67a61776f6d56" providerId="LiveId" clId="{D08DF5F5-78ED-4F2F-A99F-225EA9657270}" dt="2024-05-08T21:16:50.373" v="196" actId="1076"/>
      <pc:docMkLst>
        <pc:docMk/>
      </pc:docMkLst>
      <pc:sldChg chg="addSp delSp modSp mod">
        <pc:chgData name="TI LF Soares" userId="e2d67a61776f6d56" providerId="LiveId" clId="{D08DF5F5-78ED-4F2F-A99F-225EA9657270}" dt="2024-05-08T21:16:50.373" v="196" actId="1076"/>
        <pc:sldMkLst>
          <pc:docMk/>
          <pc:sldMk cId="3778653310" sldId="274"/>
        </pc:sldMkLst>
        <pc:spChg chg="mod">
          <ac:chgData name="TI LF Soares" userId="e2d67a61776f6d56" providerId="LiveId" clId="{D08DF5F5-78ED-4F2F-A99F-225EA9657270}" dt="2024-05-08T21:11:38.690" v="98" actId="1076"/>
          <ac:spMkLst>
            <pc:docMk/>
            <pc:sldMk cId="3778653310" sldId="274"/>
            <ac:spMk id="3" creationId="{00000000-0000-0000-0000-000000000000}"/>
          </ac:spMkLst>
        </pc:spChg>
        <pc:spChg chg="mod">
          <ac:chgData name="TI LF Soares" userId="e2d67a61776f6d56" providerId="LiveId" clId="{D08DF5F5-78ED-4F2F-A99F-225EA9657270}" dt="2024-05-08T21:16:48.215" v="195" actId="1076"/>
          <ac:spMkLst>
            <pc:docMk/>
            <pc:sldMk cId="3778653310" sldId="274"/>
            <ac:spMk id="4" creationId="{013A25A7-3799-5A9B-D548-4837552A167C}"/>
          </ac:spMkLst>
        </pc:spChg>
        <pc:spChg chg="mod">
          <ac:chgData name="TI LF Soares" userId="e2d67a61776f6d56" providerId="LiveId" clId="{D08DF5F5-78ED-4F2F-A99F-225EA9657270}" dt="2024-05-08T21:10:13.670" v="76" actId="20577"/>
          <ac:spMkLst>
            <pc:docMk/>
            <pc:sldMk cId="3778653310" sldId="274"/>
            <ac:spMk id="5" creationId="{B7902C3D-2498-859B-69FE-600F8490C5DF}"/>
          </ac:spMkLst>
        </pc:spChg>
        <pc:spChg chg="add del">
          <ac:chgData name="TI LF Soares" userId="e2d67a61776f6d56" providerId="LiveId" clId="{D08DF5F5-78ED-4F2F-A99F-225EA9657270}" dt="2024-05-08T21:08:00.379" v="47" actId="22"/>
          <ac:spMkLst>
            <pc:docMk/>
            <pc:sldMk cId="3778653310" sldId="274"/>
            <ac:spMk id="6" creationId="{33120935-CABB-4917-5D43-0044045E5313}"/>
          </ac:spMkLst>
        </pc:spChg>
        <pc:spChg chg="mod">
          <ac:chgData name="TI LF Soares" userId="e2d67a61776f6d56" providerId="LiveId" clId="{D08DF5F5-78ED-4F2F-A99F-225EA9657270}" dt="2024-05-08T21:16:50.373" v="196" actId="1076"/>
          <ac:spMkLst>
            <pc:docMk/>
            <pc:sldMk cId="3778653310" sldId="274"/>
            <ac:spMk id="7" creationId="{00000000-0000-0000-0000-000000000000}"/>
          </ac:spMkLst>
        </pc:spChg>
        <pc:spChg chg="mod">
          <ac:chgData name="TI LF Soares" userId="e2d67a61776f6d56" providerId="LiveId" clId="{D08DF5F5-78ED-4F2F-A99F-225EA9657270}" dt="2024-05-08T21:11:54.890" v="100" actId="14100"/>
          <ac:spMkLst>
            <pc:docMk/>
            <pc:sldMk cId="3778653310" sldId="274"/>
            <ac:spMk id="9" creationId="{00000000-0000-0000-0000-000000000000}"/>
          </ac:spMkLst>
        </pc:spChg>
        <pc:spChg chg="add mod">
          <ac:chgData name="TI LF Soares" userId="e2d67a61776f6d56" providerId="LiveId" clId="{D08DF5F5-78ED-4F2F-A99F-225EA9657270}" dt="2024-05-08T21:14:50.485" v="163" actId="14100"/>
          <ac:spMkLst>
            <pc:docMk/>
            <pc:sldMk cId="3778653310" sldId="274"/>
            <ac:spMk id="10" creationId="{260D0634-3BA8-0793-BC66-F00FFEEAA575}"/>
          </ac:spMkLst>
        </pc:spChg>
        <pc:spChg chg="mod">
          <ac:chgData name="TI LF Soares" userId="e2d67a61776f6d56" providerId="LiveId" clId="{D08DF5F5-78ED-4F2F-A99F-225EA9657270}" dt="2024-05-08T21:10:38.621" v="89" actId="1076"/>
          <ac:spMkLst>
            <pc:docMk/>
            <pc:sldMk cId="3778653310" sldId="274"/>
            <ac:spMk id="11" creationId="{E50647F5-0669-BFCC-0545-D586AF02E93F}"/>
          </ac:spMkLst>
        </pc:spChg>
        <pc:spChg chg="add mod">
          <ac:chgData name="TI LF Soares" userId="e2d67a61776f6d56" providerId="LiveId" clId="{D08DF5F5-78ED-4F2F-A99F-225EA9657270}" dt="2024-05-08T21:16:42.871" v="193" actId="1076"/>
          <ac:spMkLst>
            <pc:docMk/>
            <pc:sldMk cId="3778653310" sldId="274"/>
            <ac:spMk id="12" creationId="{7BE4ABEE-F911-EE6D-A643-25A2DAD4F1A6}"/>
          </ac:spMkLst>
        </pc:spChg>
        <pc:spChg chg="add mod">
          <ac:chgData name="TI LF Soares" userId="e2d67a61776f6d56" providerId="LiveId" clId="{D08DF5F5-78ED-4F2F-A99F-225EA9657270}" dt="2024-05-08T21:16:46.449" v="194" actId="1076"/>
          <ac:spMkLst>
            <pc:docMk/>
            <pc:sldMk cId="3778653310" sldId="274"/>
            <ac:spMk id="13" creationId="{164A8955-370A-CA4C-D0F4-082488A3A1F1}"/>
          </ac:spMkLst>
        </pc:spChg>
      </pc:sldChg>
    </pc:docChg>
  </pc:docChgLst>
  <pc:docChgLst>
    <pc:chgData name="TI LF Soares" userId="e2d67a61776f6d56" providerId="LiveId" clId="{E213CB28-B8D6-4D2B-AFD0-0F606C71A707}"/>
    <pc:docChg chg="undo redo custSel delSld modSld">
      <pc:chgData name="TI LF Soares" userId="e2d67a61776f6d56" providerId="LiveId" clId="{E213CB28-B8D6-4D2B-AFD0-0F606C71A707}" dt="2024-04-16T18:45:38.250" v="64" actId="1076"/>
      <pc:docMkLst>
        <pc:docMk/>
      </pc:docMkLst>
      <pc:sldChg chg="addSp delSp modSp mod">
        <pc:chgData name="TI LF Soares" userId="e2d67a61776f6d56" providerId="LiveId" clId="{E213CB28-B8D6-4D2B-AFD0-0F606C71A707}" dt="2024-04-16T18:45:38.250" v="64" actId="1076"/>
        <pc:sldMkLst>
          <pc:docMk/>
          <pc:sldMk cId="3778653310" sldId="274"/>
        </pc:sldMkLst>
        <pc:spChg chg="del">
          <ac:chgData name="TI LF Soares" userId="e2d67a61776f6d56" providerId="LiveId" clId="{E213CB28-B8D6-4D2B-AFD0-0F606C71A707}" dt="2024-04-16T18:43:18.971" v="14" actId="478"/>
          <ac:spMkLst>
            <pc:docMk/>
            <pc:sldMk cId="3778653310" sldId="274"/>
            <ac:spMk id="2" creationId="{FB828BBD-E731-2915-5A46-60F22269C77E}"/>
          </ac:spMkLst>
        </pc:spChg>
        <pc:spChg chg="mod">
          <ac:chgData name="TI LF Soares" userId="e2d67a61776f6d56" providerId="LiveId" clId="{E213CB28-B8D6-4D2B-AFD0-0F606C71A707}" dt="2024-04-16T18:45:38.250" v="64" actId="1076"/>
          <ac:spMkLst>
            <pc:docMk/>
            <pc:sldMk cId="3778653310" sldId="274"/>
            <ac:spMk id="3" creationId="{00000000-0000-0000-0000-000000000000}"/>
          </ac:spMkLst>
        </pc:spChg>
        <pc:spChg chg="mod">
          <ac:chgData name="TI LF Soares" userId="e2d67a61776f6d56" providerId="LiveId" clId="{E213CB28-B8D6-4D2B-AFD0-0F606C71A707}" dt="2024-04-16T18:43:27.282" v="16" actId="1076"/>
          <ac:spMkLst>
            <pc:docMk/>
            <pc:sldMk cId="3778653310" sldId="274"/>
            <ac:spMk id="4" creationId="{013A25A7-3799-5A9B-D548-4837552A167C}"/>
          </ac:spMkLst>
        </pc:spChg>
        <pc:spChg chg="mod">
          <ac:chgData name="TI LF Soares" userId="e2d67a61776f6d56" providerId="LiveId" clId="{E213CB28-B8D6-4D2B-AFD0-0F606C71A707}" dt="2024-04-16T18:43:31.672" v="17" actId="1076"/>
          <ac:spMkLst>
            <pc:docMk/>
            <pc:sldMk cId="3778653310" sldId="274"/>
            <ac:spMk id="7" creationId="{00000000-0000-0000-0000-000000000000}"/>
          </ac:spMkLst>
        </pc:spChg>
        <pc:spChg chg="add del">
          <ac:chgData name="TI LF Soares" userId="e2d67a61776f6d56" providerId="LiveId" clId="{E213CB28-B8D6-4D2B-AFD0-0F606C71A707}" dt="2024-04-16T18:43:57.219" v="21" actId="22"/>
          <ac:spMkLst>
            <pc:docMk/>
            <pc:sldMk cId="3778653310" sldId="274"/>
            <ac:spMk id="8" creationId="{1FB7D073-ECE2-2025-1305-BE0DB36AFB2F}"/>
          </ac:spMkLst>
        </pc:spChg>
        <pc:spChg chg="add mod">
          <ac:chgData name="TI LF Soares" userId="e2d67a61776f6d56" providerId="LiveId" clId="{E213CB28-B8D6-4D2B-AFD0-0F606C71A707}" dt="2024-04-16T18:44:21.762" v="33" actId="113"/>
          <ac:spMkLst>
            <pc:docMk/>
            <pc:sldMk cId="3778653310" sldId="274"/>
            <ac:spMk id="11" creationId="{E50647F5-0669-BFCC-0545-D586AF02E93F}"/>
          </ac:spMkLst>
        </pc:spChg>
        <pc:spChg chg="del">
          <ac:chgData name="TI LF Soares" userId="e2d67a61776f6d56" providerId="LiveId" clId="{E213CB28-B8D6-4D2B-AFD0-0F606C71A707}" dt="2024-04-16T18:43:47.452" v="18" actId="478"/>
          <ac:spMkLst>
            <pc:docMk/>
            <pc:sldMk cId="3778653310" sldId="274"/>
            <ac:spMk id="13" creationId="{00000000-0000-0000-0000-000000000000}"/>
          </ac:spMkLst>
        </pc:spChg>
      </pc:sldChg>
      <pc:sldChg chg="del">
        <pc:chgData name="TI LF Soares" userId="e2d67a61776f6d56" providerId="LiveId" clId="{E213CB28-B8D6-4D2B-AFD0-0F606C71A707}" dt="2024-04-16T18:43:01.430" v="13" actId="47"/>
        <pc:sldMkLst>
          <pc:docMk/>
          <pc:sldMk cId="1112517648" sldId="275"/>
        </pc:sldMkLst>
      </pc:sldChg>
      <pc:sldChg chg="del">
        <pc:chgData name="TI LF Soares" userId="e2d67a61776f6d56" providerId="LiveId" clId="{E213CB28-B8D6-4D2B-AFD0-0F606C71A707}" dt="2024-04-16T18:43:00.868" v="12" actId="47"/>
        <pc:sldMkLst>
          <pc:docMk/>
          <pc:sldMk cId="435341288" sldId="276"/>
        </pc:sldMkLst>
      </pc:sldChg>
      <pc:sldChg chg="del">
        <pc:chgData name="TI LF Soares" userId="e2d67a61776f6d56" providerId="LiveId" clId="{E213CB28-B8D6-4D2B-AFD0-0F606C71A707}" dt="2024-04-16T18:43:00.728" v="11" actId="47"/>
        <pc:sldMkLst>
          <pc:docMk/>
          <pc:sldMk cId="2189579610" sldId="277"/>
        </pc:sldMkLst>
      </pc:sldChg>
      <pc:sldChg chg="del">
        <pc:chgData name="TI LF Soares" userId="e2d67a61776f6d56" providerId="LiveId" clId="{E213CB28-B8D6-4D2B-AFD0-0F606C71A707}" dt="2024-04-16T18:43:00.603" v="10" actId="47"/>
        <pc:sldMkLst>
          <pc:docMk/>
          <pc:sldMk cId="2890059367" sldId="278"/>
        </pc:sldMkLst>
      </pc:sldChg>
      <pc:sldChg chg="del">
        <pc:chgData name="TI LF Soares" userId="e2d67a61776f6d56" providerId="LiveId" clId="{E213CB28-B8D6-4D2B-AFD0-0F606C71A707}" dt="2024-04-16T18:43:00.181" v="9" actId="47"/>
        <pc:sldMkLst>
          <pc:docMk/>
          <pc:sldMk cId="1742123399" sldId="279"/>
        </pc:sldMkLst>
      </pc:sldChg>
      <pc:sldChg chg="del">
        <pc:chgData name="TI LF Soares" userId="e2d67a61776f6d56" providerId="LiveId" clId="{E213CB28-B8D6-4D2B-AFD0-0F606C71A707}" dt="2024-04-16T18:42:59.978" v="8" actId="47"/>
        <pc:sldMkLst>
          <pc:docMk/>
          <pc:sldMk cId="1381395635" sldId="280"/>
        </pc:sldMkLst>
      </pc:sldChg>
      <pc:sldChg chg="del">
        <pc:chgData name="TI LF Soares" userId="e2d67a61776f6d56" providerId="LiveId" clId="{E213CB28-B8D6-4D2B-AFD0-0F606C71A707}" dt="2024-04-16T18:42:59.759" v="7" actId="47"/>
        <pc:sldMkLst>
          <pc:docMk/>
          <pc:sldMk cId="3426843383" sldId="281"/>
        </pc:sldMkLst>
      </pc:sldChg>
      <pc:sldChg chg="del">
        <pc:chgData name="TI LF Soares" userId="e2d67a61776f6d56" providerId="LiveId" clId="{E213CB28-B8D6-4D2B-AFD0-0F606C71A707}" dt="2024-04-16T18:42:59.587" v="6" actId="47"/>
        <pc:sldMkLst>
          <pc:docMk/>
          <pc:sldMk cId="22884751" sldId="282"/>
        </pc:sldMkLst>
      </pc:sldChg>
      <pc:sldChg chg="del">
        <pc:chgData name="TI LF Soares" userId="e2d67a61776f6d56" providerId="LiveId" clId="{E213CB28-B8D6-4D2B-AFD0-0F606C71A707}" dt="2024-04-16T18:42:59.431" v="5" actId="47"/>
        <pc:sldMkLst>
          <pc:docMk/>
          <pc:sldMk cId="2130997476" sldId="283"/>
        </pc:sldMkLst>
      </pc:sldChg>
      <pc:sldChg chg="del">
        <pc:chgData name="TI LF Soares" userId="e2d67a61776f6d56" providerId="LiveId" clId="{E213CB28-B8D6-4D2B-AFD0-0F606C71A707}" dt="2024-04-16T18:42:59.259" v="4" actId="47"/>
        <pc:sldMkLst>
          <pc:docMk/>
          <pc:sldMk cId="1857554227" sldId="284"/>
        </pc:sldMkLst>
      </pc:sldChg>
      <pc:sldChg chg="del">
        <pc:chgData name="TI LF Soares" userId="e2d67a61776f6d56" providerId="LiveId" clId="{E213CB28-B8D6-4D2B-AFD0-0F606C71A707}" dt="2024-04-16T18:42:59.119" v="3" actId="47"/>
        <pc:sldMkLst>
          <pc:docMk/>
          <pc:sldMk cId="3785237022" sldId="285"/>
        </pc:sldMkLst>
      </pc:sldChg>
      <pc:sldChg chg="del">
        <pc:chgData name="TI LF Soares" userId="e2d67a61776f6d56" providerId="LiveId" clId="{E213CB28-B8D6-4D2B-AFD0-0F606C71A707}" dt="2024-04-16T18:42:58.962" v="2" actId="47"/>
        <pc:sldMkLst>
          <pc:docMk/>
          <pc:sldMk cId="267469712" sldId="286"/>
        </pc:sldMkLst>
      </pc:sldChg>
      <pc:sldChg chg="del">
        <pc:chgData name="TI LF Soares" userId="e2d67a61776f6d56" providerId="LiveId" clId="{E213CB28-B8D6-4D2B-AFD0-0F606C71A707}" dt="2024-04-16T18:42:58.775" v="1" actId="47"/>
        <pc:sldMkLst>
          <pc:docMk/>
          <pc:sldMk cId="988440475" sldId="287"/>
        </pc:sldMkLst>
      </pc:sldChg>
      <pc:sldChg chg="del">
        <pc:chgData name="TI LF Soares" userId="e2d67a61776f6d56" providerId="LiveId" clId="{E213CB28-B8D6-4D2B-AFD0-0F606C71A707}" dt="2024-04-16T18:42:58.681" v="0" actId="47"/>
        <pc:sldMkLst>
          <pc:docMk/>
          <pc:sldMk cId="211274229" sldId="288"/>
        </pc:sldMkLst>
      </pc:sldChg>
    </pc:docChg>
  </pc:docChgLst>
  <pc:docChgLst>
    <pc:chgData name="TI LF Soares" userId="e2d67a61776f6d56" providerId="LiveId" clId="{76FBF481-456A-4A2E-96F5-ACCB0A030A16}"/>
    <pc:docChg chg="undo custSel addSld delSld modSld">
      <pc:chgData name="TI LF Soares" userId="e2d67a61776f6d56" providerId="LiveId" clId="{76FBF481-456A-4A2E-96F5-ACCB0A030A16}" dt="2024-03-13T20:02:25.734" v="320" actId="20577"/>
      <pc:docMkLst>
        <pc:docMk/>
      </pc:docMkLst>
      <pc:sldChg chg="addSp modSp mod">
        <pc:chgData name="TI LF Soares" userId="e2d67a61776f6d56" providerId="LiveId" clId="{76FBF481-456A-4A2E-96F5-ACCB0A030A16}" dt="2024-03-13T20:01:07.401" v="260" actId="20577"/>
        <pc:sldMkLst>
          <pc:docMk/>
          <pc:sldMk cId="3778653310" sldId="274"/>
        </pc:sldMkLst>
        <pc:spChg chg="mod">
          <ac:chgData name="TI LF Soares" userId="e2d67a61776f6d56" providerId="LiveId" clId="{76FBF481-456A-4A2E-96F5-ACCB0A030A16}" dt="2024-03-13T19:59:51.158" v="157" actId="20577"/>
          <ac:spMkLst>
            <pc:docMk/>
            <pc:sldMk cId="3778653310" sldId="274"/>
            <ac:spMk id="2" creationId="{FB828BBD-E731-2915-5A46-60F22269C77E}"/>
          </ac:spMkLst>
        </pc:spChg>
        <pc:spChg chg="add mod">
          <ac:chgData name="TI LF Soares" userId="e2d67a61776f6d56" providerId="LiveId" clId="{76FBF481-456A-4A2E-96F5-ACCB0A030A16}" dt="2024-03-13T20:00:50.776" v="254" actId="20577"/>
          <ac:spMkLst>
            <pc:docMk/>
            <pc:sldMk cId="3778653310" sldId="274"/>
            <ac:spMk id="4" creationId="{013A25A7-3799-5A9B-D548-4837552A167C}"/>
          </ac:spMkLst>
        </pc:spChg>
        <pc:spChg chg="mod">
          <ac:chgData name="TI LF Soares" userId="e2d67a61776f6d56" providerId="LiveId" clId="{76FBF481-456A-4A2E-96F5-ACCB0A030A16}" dt="2024-03-13T19:58:33.581" v="54" actId="1076"/>
          <ac:spMkLst>
            <pc:docMk/>
            <pc:sldMk cId="3778653310" sldId="274"/>
            <ac:spMk id="7" creationId="{00000000-0000-0000-0000-000000000000}"/>
          </ac:spMkLst>
        </pc:spChg>
        <pc:spChg chg="mod">
          <ac:chgData name="TI LF Soares" userId="e2d67a61776f6d56" providerId="LiveId" clId="{76FBF481-456A-4A2E-96F5-ACCB0A030A16}" dt="2024-03-13T20:01:07.401" v="260" actId="20577"/>
          <ac:spMkLst>
            <pc:docMk/>
            <pc:sldMk cId="3778653310" sldId="274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76FBF481-456A-4A2E-96F5-ACCB0A030A16}" dt="2024-03-13T20:01:21.976" v="276" actId="20577"/>
        <pc:sldMkLst>
          <pc:docMk/>
          <pc:sldMk cId="1112517648" sldId="275"/>
        </pc:sldMkLst>
        <pc:spChg chg="mod">
          <ac:chgData name="TI LF Soares" userId="e2d67a61776f6d56" providerId="LiveId" clId="{76FBF481-456A-4A2E-96F5-ACCB0A030A16}" dt="2024-03-13T20:01:21.976" v="276" actId="20577"/>
          <ac:spMkLst>
            <pc:docMk/>
            <pc:sldMk cId="1112517648" sldId="275"/>
            <ac:spMk id="13" creationId="{00000000-0000-0000-0000-000000000000}"/>
          </ac:spMkLst>
        </pc:spChg>
      </pc:sldChg>
      <pc:sldChg chg="del">
        <pc:chgData name="TI LF Soares" userId="e2d67a61776f6d56" providerId="LiveId" clId="{76FBF481-456A-4A2E-96F5-ACCB0A030A16}" dt="2024-03-13T19:57:05.646" v="5" actId="47"/>
        <pc:sldMkLst>
          <pc:docMk/>
          <pc:sldMk cId="3822603900" sldId="275"/>
        </pc:sldMkLst>
      </pc:sldChg>
      <pc:sldChg chg="modSp add mod">
        <pc:chgData name="TI LF Soares" userId="e2d67a61776f6d56" providerId="LiveId" clId="{76FBF481-456A-4A2E-96F5-ACCB0A030A16}" dt="2024-03-13T20:01:25.897" v="278" actId="20577"/>
        <pc:sldMkLst>
          <pc:docMk/>
          <pc:sldMk cId="435341288" sldId="276"/>
        </pc:sldMkLst>
        <pc:spChg chg="mod">
          <ac:chgData name="TI LF Soares" userId="e2d67a61776f6d56" providerId="LiveId" clId="{76FBF481-456A-4A2E-96F5-ACCB0A030A16}" dt="2024-03-13T20:01:25.897" v="278" actId="20577"/>
          <ac:spMkLst>
            <pc:docMk/>
            <pc:sldMk cId="435341288" sldId="276"/>
            <ac:spMk id="13" creationId="{00000000-0000-0000-0000-000000000000}"/>
          </ac:spMkLst>
        </pc:spChg>
      </pc:sldChg>
      <pc:sldChg chg="del">
        <pc:chgData name="TI LF Soares" userId="e2d67a61776f6d56" providerId="LiveId" clId="{76FBF481-456A-4A2E-96F5-ACCB0A030A16}" dt="2024-03-13T19:57:05.521" v="4" actId="47"/>
        <pc:sldMkLst>
          <pc:docMk/>
          <pc:sldMk cId="3796765463" sldId="276"/>
        </pc:sldMkLst>
      </pc:sldChg>
      <pc:sldChg chg="modSp add mod">
        <pc:chgData name="TI LF Soares" userId="e2d67a61776f6d56" providerId="LiveId" clId="{76FBF481-456A-4A2E-96F5-ACCB0A030A16}" dt="2024-03-13T20:01:30.475" v="280" actId="20577"/>
        <pc:sldMkLst>
          <pc:docMk/>
          <pc:sldMk cId="2189579610" sldId="277"/>
        </pc:sldMkLst>
        <pc:spChg chg="mod">
          <ac:chgData name="TI LF Soares" userId="e2d67a61776f6d56" providerId="LiveId" clId="{76FBF481-456A-4A2E-96F5-ACCB0A030A16}" dt="2024-03-13T20:01:30.475" v="280" actId="20577"/>
          <ac:spMkLst>
            <pc:docMk/>
            <pc:sldMk cId="2189579610" sldId="277"/>
            <ac:spMk id="13" creationId="{00000000-0000-0000-0000-000000000000}"/>
          </ac:spMkLst>
        </pc:spChg>
      </pc:sldChg>
      <pc:sldChg chg="del">
        <pc:chgData name="TI LF Soares" userId="e2d67a61776f6d56" providerId="LiveId" clId="{76FBF481-456A-4A2E-96F5-ACCB0A030A16}" dt="2024-03-13T19:57:05.380" v="3" actId="47"/>
        <pc:sldMkLst>
          <pc:docMk/>
          <pc:sldMk cId="3819366554" sldId="277"/>
        </pc:sldMkLst>
      </pc:sldChg>
      <pc:sldChg chg="modSp add mod">
        <pc:chgData name="TI LF Soares" userId="e2d67a61776f6d56" providerId="LiveId" clId="{76FBF481-456A-4A2E-96F5-ACCB0A030A16}" dt="2024-03-13T20:01:34.371" v="282" actId="20577"/>
        <pc:sldMkLst>
          <pc:docMk/>
          <pc:sldMk cId="2890059367" sldId="278"/>
        </pc:sldMkLst>
        <pc:spChg chg="mod">
          <ac:chgData name="TI LF Soares" userId="e2d67a61776f6d56" providerId="LiveId" clId="{76FBF481-456A-4A2E-96F5-ACCB0A030A16}" dt="2024-03-13T20:01:34.371" v="282" actId="20577"/>
          <ac:spMkLst>
            <pc:docMk/>
            <pc:sldMk cId="2890059367" sldId="278"/>
            <ac:spMk id="13" creationId="{00000000-0000-0000-0000-000000000000}"/>
          </ac:spMkLst>
        </pc:spChg>
      </pc:sldChg>
      <pc:sldChg chg="del">
        <pc:chgData name="TI LF Soares" userId="e2d67a61776f6d56" providerId="LiveId" clId="{76FBF481-456A-4A2E-96F5-ACCB0A030A16}" dt="2024-03-13T19:57:05.193" v="2" actId="47"/>
        <pc:sldMkLst>
          <pc:docMk/>
          <pc:sldMk cId="3715566760" sldId="278"/>
        </pc:sldMkLst>
      </pc:sldChg>
      <pc:sldChg chg="del">
        <pc:chgData name="TI LF Soares" userId="e2d67a61776f6d56" providerId="LiveId" clId="{76FBF481-456A-4A2E-96F5-ACCB0A030A16}" dt="2024-03-13T19:57:04.974" v="1" actId="47"/>
        <pc:sldMkLst>
          <pc:docMk/>
          <pc:sldMk cId="1488515584" sldId="279"/>
        </pc:sldMkLst>
      </pc:sldChg>
      <pc:sldChg chg="modSp add mod">
        <pc:chgData name="TI LF Soares" userId="e2d67a61776f6d56" providerId="LiveId" clId="{76FBF481-456A-4A2E-96F5-ACCB0A030A16}" dt="2024-03-13T20:01:38.910" v="284" actId="20577"/>
        <pc:sldMkLst>
          <pc:docMk/>
          <pc:sldMk cId="1742123399" sldId="279"/>
        </pc:sldMkLst>
        <pc:spChg chg="mod">
          <ac:chgData name="TI LF Soares" userId="e2d67a61776f6d56" providerId="LiveId" clId="{76FBF481-456A-4A2E-96F5-ACCB0A030A16}" dt="2024-03-13T20:01:38.910" v="284" actId="20577"/>
          <ac:spMkLst>
            <pc:docMk/>
            <pc:sldMk cId="1742123399" sldId="279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76FBF481-456A-4A2E-96F5-ACCB0A030A16}" dt="2024-03-13T20:01:46.002" v="288" actId="20577"/>
        <pc:sldMkLst>
          <pc:docMk/>
          <pc:sldMk cId="1381395635" sldId="280"/>
        </pc:sldMkLst>
        <pc:spChg chg="mod">
          <ac:chgData name="TI LF Soares" userId="e2d67a61776f6d56" providerId="LiveId" clId="{76FBF481-456A-4A2E-96F5-ACCB0A030A16}" dt="2024-03-13T20:01:46.002" v="288" actId="20577"/>
          <ac:spMkLst>
            <pc:docMk/>
            <pc:sldMk cId="1381395635" sldId="280"/>
            <ac:spMk id="13" creationId="{00000000-0000-0000-0000-000000000000}"/>
          </ac:spMkLst>
        </pc:spChg>
      </pc:sldChg>
      <pc:sldChg chg="del">
        <pc:chgData name="TI LF Soares" userId="e2d67a61776f6d56" providerId="LiveId" clId="{76FBF481-456A-4A2E-96F5-ACCB0A030A16}" dt="2024-03-13T19:57:04.787" v="0" actId="47"/>
        <pc:sldMkLst>
          <pc:docMk/>
          <pc:sldMk cId="882313189" sldId="281"/>
        </pc:sldMkLst>
      </pc:sldChg>
      <pc:sldChg chg="modSp add mod">
        <pc:chgData name="TI LF Soares" userId="e2d67a61776f6d56" providerId="LiveId" clId="{76FBF481-456A-4A2E-96F5-ACCB0A030A16}" dt="2024-03-13T20:01:51.314" v="292" actId="20577"/>
        <pc:sldMkLst>
          <pc:docMk/>
          <pc:sldMk cId="3426843383" sldId="281"/>
        </pc:sldMkLst>
        <pc:spChg chg="mod">
          <ac:chgData name="TI LF Soares" userId="e2d67a61776f6d56" providerId="LiveId" clId="{76FBF481-456A-4A2E-96F5-ACCB0A030A16}" dt="2024-03-13T20:01:51.314" v="292" actId="20577"/>
          <ac:spMkLst>
            <pc:docMk/>
            <pc:sldMk cId="3426843383" sldId="281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76FBF481-456A-4A2E-96F5-ACCB0A030A16}" dt="2024-03-13T20:01:57.126" v="296" actId="20577"/>
        <pc:sldMkLst>
          <pc:docMk/>
          <pc:sldMk cId="22884751" sldId="282"/>
        </pc:sldMkLst>
        <pc:spChg chg="mod">
          <ac:chgData name="TI LF Soares" userId="e2d67a61776f6d56" providerId="LiveId" clId="{76FBF481-456A-4A2E-96F5-ACCB0A030A16}" dt="2024-03-13T20:01:57.126" v="296" actId="20577"/>
          <ac:spMkLst>
            <pc:docMk/>
            <pc:sldMk cId="22884751" sldId="282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76FBF481-456A-4A2E-96F5-ACCB0A030A16}" dt="2024-03-13T20:02:02.172" v="300" actId="20577"/>
        <pc:sldMkLst>
          <pc:docMk/>
          <pc:sldMk cId="2130997476" sldId="283"/>
        </pc:sldMkLst>
        <pc:spChg chg="mod">
          <ac:chgData name="TI LF Soares" userId="e2d67a61776f6d56" providerId="LiveId" clId="{76FBF481-456A-4A2E-96F5-ACCB0A030A16}" dt="2024-03-13T20:02:02.172" v="300" actId="20577"/>
          <ac:spMkLst>
            <pc:docMk/>
            <pc:sldMk cId="2130997476" sldId="283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76FBF481-456A-4A2E-96F5-ACCB0A030A16}" dt="2024-03-13T20:02:06.330" v="304" actId="20577"/>
        <pc:sldMkLst>
          <pc:docMk/>
          <pc:sldMk cId="1857554227" sldId="284"/>
        </pc:sldMkLst>
        <pc:spChg chg="mod">
          <ac:chgData name="TI LF Soares" userId="e2d67a61776f6d56" providerId="LiveId" clId="{76FBF481-456A-4A2E-96F5-ACCB0A030A16}" dt="2024-03-13T20:02:06.330" v="304" actId="20577"/>
          <ac:spMkLst>
            <pc:docMk/>
            <pc:sldMk cId="1857554227" sldId="284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76FBF481-456A-4A2E-96F5-ACCB0A030A16}" dt="2024-03-13T20:02:12.720" v="308" actId="20577"/>
        <pc:sldMkLst>
          <pc:docMk/>
          <pc:sldMk cId="3785237022" sldId="285"/>
        </pc:sldMkLst>
        <pc:spChg chg="mod">
          <ac:chgData name="TI LF Soares" userId="e2d67a61776f6d56" providerId="LiveId" clId="{76FBF481-456A-4A2E-96F5-ACCB0A030A16}" dt="2024-03-13T20:02:12.720" v="308" actId="20577"/>
          <ac:spMkLst>
            <pc:docMk/>
            <pc:sldMk cId="3785237022" sldId="285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76FBF481-456A-4A2E-96F5-ACCB0A030A16}" dt="2024-03-13T20:02:16.735" v="312" actId="20577"/>
        <pc:sldMkLst>
          <pc:docMk/>
          <pc:sldMk cId="267469712" sldId="286"/>
        </pc:sldMkLst>
        <pc:spChg chg="mod">
          <ac:chgData name="TI LF Soares" userId="e2d67a61776f6d56" providerId="LiveId" clId="{76FBF481-456A-4A2E-96F5-ACCB0A030A16}" dt="2024-03-13T20:02:16.735" v="312" actId="20577"/>
          <ac:spMkLst>
            <pc:docMk/>
            <pc:sldMk cId="267469712" sldId="286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76FBF481-456A-4A2E-96F5-ACCB0A030A16}" dt="2024-03-13T20:02:21.297" v="316" actId="20577"/>
        <pc:sldMkLst>
          <pc:docMk/>
          <pc:sldMk cId="988440475" sldId="287"/>
        </pc:sldMkLst>
        <pc:spChg chg="mod">
          <ac:chgData name="TI LF Soares" userId="e2d67a61776f6d56" providerId="LiveId" clId="{76FBF481-456A-4A2E-96F5-ACCB0A030A16}" dt="2024-03-13T20:02:21.297" v="316" actId="20577"/>
          <ac:spMkLst>
            <pc:docMk/>
            <pc:sldMk cId="988440475" sldId="287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76FBF481-456A-4A2E-96F5-ACCB0A030A16}" dt="2024-03-13T20:02:25.734" v="320" actId="20577"/>
        <pc:sldMkLst>
          <pc:docMk/>
          <pc:sldMk cId="211274229" sldId="288"/>
        </pc:sldMkLst>
        <pc:spChg chg="mod">
          <ac:chgData name="TI LF Soares" userId="e2d67a61776f6d56" providerId="LiveId" clId="{76FBF481-456A-4A2E-96F5-ACCB0A030A16}" dt="2024-03-13T20:02:25.734" v="320" actId="20577"/>
          <ac:spMkLst>
            <pc:docMk/>
            <pc:sldMk cId="211274229" sldId="288"/>
            <ac:spMk id="13" creationId="{00000000-0000-0000-0000-000000000000}"/>
          </ac:spMkLst>
        </pc:spChg>
      </pc:sldChg>
    </pc:docChg>
  </pc:docChgLst>
  <pc:docChgLst>
    <pc:chgData name="TI LF Soares" userId="e2d67a61776f6d56" providerId="LiveId" clId="{3478788F-D141-4A82-9AE5-B111501A98F3}"/>
    <pc:docChg chg="modSld">
      <pc:chgData name="TI LF Soares" userId="e2d67a61776f6d56" providerId="LiveId" clId="{3478788F-D141-4A82-9AE5-B111501A98F3}" dt="2024-05-08T18:38:39.723" v="9" actId="20577"/>
      <pc:docMkLst>
        <pc:docMk/>
      </pc:docMkLst>
      <pc:sldChg chg="modSp mod">
        <pc:chgData name="TI LF Soares" userId="e2d67a61776f6d56" providerId="LiveId" clId="{3478788F-D141-4A82-9AE5-B111501A98F3}" dt="2024-05-08T18:38:39.723" v="9" actId="20577"/>
        <pc:sldMkLst>
          <pc:docMk/>
          <pc:sldMk cId="3778653310" sldId="274"/>
        </pc:sldMkLst>
        <pc:spChg chg="mod">
          <ac:chgData name="TI LF Soares" userId="e2d67a61776f6d56" providerId="LiveId" clId="{3478788F-D141-4A82-9AE5-B111501A98F3}" dt="2024-05-08T18:38:39.723" v="9" actId="20577"/>
          <ac:spMkLst>
            <pc:docMk/>
            <pc:sldMk cId="3778653310" sldId="274"/>
            <ac:spMk id="5" creationId="{B7902C3D-2498-859B-69FE-600F8490C5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591" y="1122363"/>
            <a:ext cx="8246031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652" y="3602038"/>
            <a:ext cx="727591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64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2431" y="365125"/>
            <a:ext cx="2091824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365125"/>
            <a:ext cx="615420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2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06" y="1709740"/>
            <a:ext cx="836729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906" y="4589465"/>
            <a:ext cx="836729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958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239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6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23" y="1681163"/>
            <a:ext cx="410406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223" y="2505075"/>
            <a:ext cx="410406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240" y="1681163"/>
            <a:ext cx="412427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240" y="2505075"/>
            <a:ext cx="4124279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1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50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38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57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C5950E19-723D-32F7-646E-3233463F5A4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" y="0"/>
            <a:ext cx="9700752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8093A7F-4E8D-B532-6C28-AD64F123CCD4}"/>
              </a:ext>
            </a:extLst>
          </p:cNvPr>
          <p:cNvSpPr/>
          <p:nvPr userDrawn="1"/>
        </p:nvSpPr>
        <p:spPr>
          <a:xfrm rot="16200000">
            <a:off x="-1763738" y="2939512"/>
            <a:ext cx="4001561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latin typeface="Aptos ExtraBold" panose="020B0004020202020204" pitchFamily="34" charset="0"/>
                <a:cs typeface="Arial" panose="020B0604020202020204" pitchFamily="34" charset="0"/>
              </a:rPr>
              <a:t>LFSTS-DT-010 - Verso - Certificado de Capacitação Profissional</a:t>
            </a:r>
          </a:p>
        </p:txBody>
      </p:sp>
    </p:spTree>
    <p:extLst>
      <p:ext uri="{BB962C8B-B14F-4D97-AF65-F5344CB8AC3E}">
        <p14:creationId xmlns:p14="http://schemas.microsoft.com/office/powerpoint/2010/main" val="36172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6478903" y="4933862"/>
            <a:ext cx="17716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pt-BR" sz="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METODOLOGIA: PRESENCIAL </a:t>
            </a:r>
          </a:p>
          <a:p>
            <a:r>
              <a:rPr lang="pt-BR" sz="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C.H 08 HORAS AULAS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461382" y="5213221"/>
            <a:ext cx="511950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" b="1" dirty="0">
                <a:latin typeface="Arial" panose="020B0604020202020204" pitchFamily="34" charset="0"/>
                <a:cs typeface="Arial" panose="020B0604020202020204" pitchFamily="34" charset="0"/>
              </a:rPr>
              <a:t>LOCAL DO TREINAMENTO: </a:t>
            </a:r>
            <a:r>
              <a:rPr lang="pt-BR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RODOVIA BR 262, KM 25 ZONA RURAL, TRÊS LAGOAS - MS, 79601-970</a:t>
            </a:r>
          </a:p>
        </p:txBody>
      </p:sp>
      <p:sp>
        <p:nvSpPr>
          <p:cNvPr id="7" name="Retângulo 6"/>
          <p:cNvSpPr/>
          <p:nvPr/>
        </p:nvSpPr>
        <p:spPr>
          <a:xfrm>
            <a:off x="6298284" y="1349677"/>
            <a:ext cx="2961874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600" b="1" dirty="0">
                <a:latin typeface="Arial" panose="020B0604020202020204" pitchFamily="34" charset="0"/>
                <a:cs typeface="Arial" panose="020B0604020202020204" pitchFamily="34" charset="0"/>
              </a:rPr>
              <a:t>RESPONSÁVEL TÉCNICA DA CAPACITAÇÃO</a:t>
            </a: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</a:t>
            </a:r>
          </a:p>
          <a:p>
            <a:pPr algn="ctr"/>
            <a:r>
              <a:rPr lang="pt-BR" sz="6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CLEDIONE JUNQUEIRA DE ABREU </a:t>
            </a:r>
          </a:p>
          <a:p>
            <a:pPr algn="ctr"/>
            <a:r>
              <a:rPr lang="pt-BR" sz="6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ENGENHEIRA ELETRICISTA </a:t>
            </a:r>
          </a:p>
          <a:p>
            <a:pPr algn="ctr"/>
            <a:r>
              <a:rPr lang="pt-BR" sz="6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ENGENHEIRA DE SEGURANÇA DO TRABALHO </a:t>
            </a:r>
          </a:p>
          <a:p>
            <a:pPr algn="ctr"/>
            <a:r>
              <a:rPr lang="pt-BR" sz="6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 N° 9949/D MS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7902C3D-2498-859B-69FE-600F8490C5DF}"/>
              </a:ext>
            </a:extLst>
          </p:cNvPr>
          <p:cNvSpPr/>
          <p:nvPr/>
        </p:nvSpPr>
        <p:spPr>
          <a:xfrm>
            <a:off x="2269720" y="439042"/>
            <a:ext cx="699043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ea typeface="Times New Roman"/>
              </a:rPr>
              <a:t>TREINAMENTO DE </a:t>
            </a:r>
            <a:r>
              <a:rPr lang="pt-BR" sz="1800" b="1" dirty="0">
                <a:ea typeface="Times New Roman"/>
              </a:rPr>
              <a:t>SEGURANÇA NO TRABALHO </a:t>
            </a:r>
            <a:endParaRPr lang="pt-BR" b="1" dirty="0">
              <a:ea typeface="Times New Roman"/>
            </a:endParaRPr>
          </a:p>
          <a:p>
            <a:pPr algn="ctr"/>
            <a:r>
              <a:rPr lang="pt-BR" sz="1600" b="1" dirty="0">
                <a:ea typeface="Times New Roman"/>
              </a:rPr>
              <a:t>HABILITAÇÃO PARA OPERADOR DE PONTE ROLANTE CARGA SECA</a:t>
            </a:r>
          </a:p>
          <a:p>
            <a:pPr algn="ctr"/>
            <a:r>
              <a:rPr lang="pt-BR" sz="1600" dirty="0">
                <a:ea typeface="Times New Roman"/>
              </a:rPr>
              <a:t>DANIELI CENTRO CRANES | PR N° 102 E PR N° 105</a:t>
            </a:r>
            <a:endParaRPr lang="pt-BR" sz="800" dirty="0">
              <a:ea typeface="Times New Roman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BE4ABEE-F911-EE6D-A643-25A2DAD4F1A6}"/>
              </a:ext>
            </a:extLst>
          </p:cNvPr>
          <p:cNvSpPr/>
          <p:nvPr/>
        </p:nvSpPr>
        <p:spPr>
          <a:xfrm>
            <a:off x="6298284" y="3618742"/>
            <a:ext cx="2961874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600" b="1" dirty="0">
                <a:latin typeface="Arial" panose="020B0604020202020204" pitchFamily="34" charset="0"/>
                <a:cs typeface="Arial" panose="020B0604020202020204" pitchFamily="34" charset="0"/>
              </a:rPr>
              <a:t>INSTRUTOR </a:t>
            </a: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</a:t>
            </a:r>
          </a:p>
          <a:p>
            <a:pPr algn="ctr"/>
            <a:r>
              <a:rPr lang="pt-BR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RICARDO SILVA DE ALMEIDA</a:t>
            </a:r>
          </a:p>
          <a:p>
            <a:pPr algn="ctr"/>
            <a:r>
              <a:rPr lang="pt-BR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ENGENHEIRO ELETRICISTA - CREA N° 70237/ MS</a:t>
            </a:r>
          </a:p>
          <a:p>
            <a:pPr algn="ctr"/>
            <a:r>
              <a:rPr lang="pt-BR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 DE PONTE ROLANTE</a:t>
            </a:r>
            <a:endParaRPr lang="pt-BR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8F3DDB-609D-DE28-A4D3-088FFE387F11}"/>
              </a:ext>
            </a:extLst>
          </p:cNvPr>
          <p:cNvSpPr txBox="1"/>
          <p:nvPr/>
        </p:nvSpPr>
        <p:spPr>
          <a:xfrm>
            <a:off x="1212062" y="4933862"/>
            <a:ext cx="36181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00" b="1" dirty="0">
                <a:latin typeface="Arial" panose="020B0604020202020204" pitchFamily="34" charset="0"/>
                <a:cs typeface="Arial" panose="020B0604020202020204" pitchFamily="34" charset="0"/>
              </a:rPr>
              <a:t>CONTRATANTE: </a:t>
            </a:r>
          </a:p>
          <a:p>
            <a:pPr algn="ctr"/>
            <a:r>
              <a:rPr lang="es-E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SITREL – SIDERURGICA TRES LAGOAS LTDA - CNPJ: 07.084.117/0001-40</a:t>
            </a:r>
            <a:endParaRPr lang="pt-BR" sz="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7CE370CC-9FA0-3517-1298-AA2AD72AF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278656"/>
              </p:ext>
            </p:extLst>
          </p:nvPr>
        </p:nvGraphicFramePr>
        <p:xfrm>
          <a:off x="439472" y="1357586"/>
          <a:ext cx="5784164" cy="1780200"/>
        </p:xfrm>
        <a:graphic>
          <a:graphicData uri="http://schemas.openxmlformats.org/drawingml/2006/table">
            <a:tbl>
              <a:tblPr firstRow="1" firstCol="1" bandRow="1"/>
              <a:tblGrid>
                <a:gridCol w="2273248">
                  <a:extLst>
                    <a:ext uri="{9D8B030D-6E8A-4147-A177-3AD203B41FA5}">
                      <a16:colId xmlns:a16="http://schemas.microsoft.com/office/drawing/2014/main" val="305060679"/>
                    </a:ext>
                  </a:extLst>
                </a:gridCol>
                <a:gridCol w="3510916">
                  <a:extLst>
                    <a:ext uri="{9D8B030D-6E8A-4147-A177-3AD203B41FA5}">
                      <a16:colId xmlns:a16="http://schemas.microsoft.com/office/drawing/2014/main" val="195305359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Instrutor: </a:t>
                      </a:r>
                      <a:r>
                        <a:rPr lang="pt-BR" sz="7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LUIS FERNANDO SOARES</a:t>
                      </a:r>
                    </a:p>
                  </a:txBody>
                  <a:tcPr marL="57433" marR="57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C.H: 04 HORAS AULA</a:t>
                      </a:r>
                    </a:p>
                  </a:txBody>
                  <a:tcPr marL="57433" marR="57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497039"/>
                  </a:ext>
                </a:extLst>
              </a:tr>
              <a:tr h="1327347">
                <a:tc gridSpan="2">
                  <a:txBody>
                    <a:bodyPr/>
                    <a:lstStyle/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Introdução à operação de ponte rolante: Visão geral da ponte rolante, Componentes e terminologia da ponte rolante.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Conhecer as medidas de segurança da NR 11 e itens específicos da NR 12 e demais conceitos sobre legislação de segurança.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Tipos de Equipamentos: Ponte Rolante, Pórtico e Semipórtico Identificar os tipos e as características dos dispositivos de içamento.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Operação básica da ponte rolante: Controles principais e suas funções, Operação em várias direções (para frente, para trás, para cima, para baixo), Uso adequado do freio e do sistema de frenagem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Operação avançada da ponte rolante: Manuseio de cargas diferentes (pesadas, frágeis, volumosas etc.), Uso de dispositivos auxiliares (ganchos, imãs etc.), Técnicas de posicionamento preciso.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Comunicação e sinais de mão: Sinais de mão padronizados para orientação do operador, Comunicação com a equipe de solo e outros operadores.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Manutenção preventiva e rotinas de inspeção: Limpeza e lubrificação regular dos componentes.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Identificação e relato de problemas e falhas.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Identificar os riscos de acidentes na movimentação, manuseio e armazenagem de materiais.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Conhecer as metodologias de análise de riscos: conceitos e exercícios;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Identificar os equipamentos de proteção coletiva.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Equipamentos de proteção Individual necessários para operação da ponte rolante.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Requisitos do FPS 07.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33" marR="57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00694"/>
                  </a:ext>
                </a:extLst>
              </a:tr>
            </a:tbl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21238E25-695B-6949-3B1F-C5DB23BC9A09}"/>
              </a:ext>
            </a:extLst>
          </p:cNvPr>
          <p:cNvSpPr txBox="1"/>
          <p:nvPr/>
        </p:nvSpPr>
        <p:spPr>
          <a:xfrm>
            <a:off x="6298284" y="2442699"/>
            <a:ext cx="2961874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600" b="1" dirty="0">
                <a:latin typeface="Arial" panose="020B0604020202020204" pitchFamily="34" charset="0"/>
                <a:cs typeface="Arial" panose="020B0604020202020204" pitchFamily="34" charset="0"/>
              </a:rPr>
              <a:t>INSTRUTOR </a:t>
            </a: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</a:t>
            </a:r>
          </a:p>
          <a:p>
            <a:pPr algn="ctr"/>
            <a:r>
              <a:rPr lang="pt-BR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LUIS FERNANDO SOARES</a:t>
            </a:r>
          </a:p>
          <a:p>
            <a:pPr algn="ctr"/>
            <a:r>
              <a:rPr lang="pt-BR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TÉCNICO EM  SEGURANÇA DO TRABALHO</a:t>
            </a:r>
          </a:p>
          <a:p>
            <a:pPr algn="ctr"/>
            <a:r>
              <a:rPr lang="pt-BR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MTE N° 10123/MS</a:t>
            </a:r>
            <a:endParaRPr lang="pt-BR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8F267223-DB1D-5F9D-2CBA-158C064E4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36347"/>
              </p:ext>
            </p:extLst>
          </p:nvPr>
        </p:nvGraphicFramePr>
        <p:xfrm>
          <a:off x="439472" y="3276514"/>
          <a:ext cx="5784164" cy="1353480"/>
        </p:xfrm>
        <a:graphic>
          <a:graphicData uri="http://schemas.openxmlformats.org/drawingml/2006/table">
            <a:tbl>
              <a:tblPr firstRow="1" firstCol="1" bandRow="1"/>
              <a:tblGrid>
                <a:gridCol w="2273248">
                  <a:extLst>
                    <a:ext uri="{9D8B030D-6E8A-4147-A177-3AD203B41FA5}">
                      <a16:colId xmlns:a16="http://schemas.microsoft.com/office/drawing/2014/main" val="1632456659"/>
                    </a:ext>
                  </a:extLst>
                </a:gridCol>
                <a:gridCol w="3510916">
                  <a:extLst>
                    <a:ext uri="{9D8B030D-6E8A-4147-A177-3AD203B41FA5}">
                      <a16:colId xmlns:a16="http://schemas.microsoft.com/office/drawing/2014/main" val="12744654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Instrutor: </a:t>
                      </a:r>
                      <a:r>
                        <a:rPr lang="pt-BR" sz="7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Ricardo Silva De Almeida</a:t>
                      </a:r>
                    </a:p>
                  </a:txBody>
                  <a:tcPr marL="57433" marR="57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C.H: 04 HORAS AULA</a:t>
                      </a:r>
                    </a:p>
                  </a:txBody>
                  <a:tcPr marL="57433" marR="57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414947"/>
                  </a:ext>
                </a:extLst>
              </a:tr>
              <a:tr h="537985">
                <a:tc gridSpan="2">
                  <a:txBody>
                    <a:bodyPr/>
                    <a:lstStyle/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Conhecer pontes rolantes do ambiente de trabalho, que são utilizadas para içamento e translado de cargas.</a:t>
                      </a: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Reconhecer os tipos de cabos de aço, cintas e correntes e suas resistências, e demais acessórios para içamento de cargas.</a:t>
                      </a: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Identificar defeitos em acessórios de içamento de carga: cabos, cintas e correntes.</a:t>
                      </a: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Itens impeditivos do checklist pré uso.</a:t>
                      </a: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Conhecer a sinalização convencional de equipamentos de içamento de cargas.</a:t>
                      </a: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Realizar manobras e movimentação descargas segundo critérios de segurança.</a:t>
                      </a: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Leitura e interpretação de diagramas e manuais: Diagrama elétrico da ponte rolante, Manual de operação e manutenção da ponte rolante.</a:t>
                      </a: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Aplicar a inspeção de segurança de acordo com os itens do checklist.</a:t>
                      </a: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Direito de recusa compulsório e voluntária</a:t>
                      </a: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Procedimentos de emergência: </a:t>
                      </a: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Resposta a emergências (incêndio, vazamento, falha de energia, etc.), Evacuação segura da área de trabalho.</a:t>
                      </a:r>
                    </a:p>
                  </a:txBody>
                  <a:tcPr marL="57433" marR="57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22860">
                        <a:spcAft>
                          <a:spcPts val="0"/>
                        </a:spcAft>
                      </a:pPr>
                      <a:endParaRPr lang="pt-BR" sz="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33" marR="57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63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653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553</Words>
  <Application>Microsoft Office PowerPoint</Application>
  <PresentationFormat>Personalizar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 ExtraBold</vt:lpstr>
      <vt:lpstr>Arial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Windows10</dc:creator>
  <cp:lastModifiedBy>Douglas Rochak</cp:lastModifiedBy>
  <cp:revision>64</cp:revision>
  <dcterms:created xsi:type="dcterms:W3CDTF">2020-07-21T13:59:46Z</dcterms:created>
  <dcterms:modified xsi:type="dcterms:W3CDTF">2024-11-12T21:56:20Z</dcterms:modified>
</cp:coreProperties>
</file>