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685" y="77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MINISTRATIVO LF SOARES" userId="5936b4d739895294" providerId="LiveId" clId="{50782BAD-26B0-4639-979A-05F4BE20DED2}"/>
    <pc:docChg chg="custSel modSld">
      <pc:chgData name="ADMINISTRATIVO LF SOARES" userId="5936b4d739895294" providerId="LiveId" clId="{50782BAD-26B0-4639-979A-05F4BE20DED2}" dt="2024-11-06T13:14:20.289" v="7" actId="207"/>
      <pc:docMkLst>
        <pc:docMk/>
      </pc:docMkLst>
      <pc:sldChg chg="delSp modSp mod">
        <pc:chgData name="ADMINISTRATIVO LF SOARES" userId="5936b4d739895294" providerId="LiveId" clId="{50782BAD-26B0-4639-979A-05F4BE20DED2}" dt="2024-11-06T13:14:20.289" v="7" actId="207"/>
        <pc:sldMkLst>
          <pc:docMk/>
          <pc:sldMk cId="243402852" sldId="264"/>
        </pc:sldMkLst>
        <pc:spChg chg="del">
          <ac:chgData name="ADMINISTRATIVO LF SOARES" userId="5936b4d739895294" providerId="LiveId" clId="{50782BAD-26B0-4639-979A-05F4BE20DED2}" dt="2024-11-06T13:13:37.907" v="0" actId="478"/>
          <ac:spMkLst>
            <pc:docMk/>
            <pc:sldMk cId="243402852" sldId="264"/>
            <ac:spMk id="2" creationId="{86D3263C-78B8-B7BF-2325-EC2EB33F8F36}"/>
          </ac:spMkLst>
        </pc:spChg>
        <pc:spChg chg="mod">
          <ac:chgData name="ADMINISTRATIVO LF SOARES" userId="5936b4d739895294" providerId="LiveId" clId="{50782BAD-26B0-4639-979A-05F4BE20DED2}" dt="2024-11-06T13:14:16.130" v="6" actId="207"/>
          <ac:spMkLst>
            <pc:docMk/>
            <pc:sldMk cId="243402852" sldId="264"/>
            <ac:spMk id="4" creationId="{32F0560E-041F-EED4-7B19-873FA6E359F2}"/>
          </ac:spMkLst>
        </pc:spChg>
        <pc:spChg chg="mod">
          <ac:chgData name="ADMINISTRATIVO LF SOARES" userId="5936b4d739895294" providerId="LiveId" clId="{50782BAD-26B0-4639-979A-05F4BE20DED2}" dt="2024-11-06T13:14:20.289" v="7" actId="207"/>
          <ac:spMkLst>
            <pc:docMk/>
            <pc:sldMk cId="243402852" sldId="264"/>
            <ac:spMk id="6" creationId="{66D77AC5-19D3-0745-F63C-D96FDC5FEEB9}"/>
          </ac:spMkLst>
        </pc:spChg>
        <pc:spChg chg="mod">
          <ac:chgData name="ADMINISTRATIVO LF SOARES" userId="5936b4d739895294" providerId="LiveId" clId="{50782BAD-26B0-4639-979A-05F4BE20DED2}" dt="2024-11-06T13:13:59.396" v="3" actId="207"/>
          <ac:spMkLst>
            <pc:docMk/>
            <pc:sldMk cId="243402852" sldId="264"/>
            <ac:spMk id="8" creationId="{00000000-0000-0000-0000-000000000000}"/>
          </ac:spMkLst>
        </pc:spChg>
        <pc:spChg chg="mod">
          <ac:chgData name="ADMINISTRATIVO LF SOARES" userId="5936b4d739895294" providerId="LiveId" clId="{50782BAD-26B0-4639-979A-05F4BE20DED2}" dt="2024-11-06T13:13:52.566" v="2" actId="207"/>
          <ac:spMkLst>
            <pc:docMk/>
            <pc:sldMk cId="243402852" sldId="264"/>
            <ac:spMk id="17" creationId="{95D03957-1210-ED35-7C34-CB9664EF8DED}"/>
          </ac:spMkLst>
        </pc:spChg>
        <pc:graphicFrameChg chg="modGraphic">
          <ac:chgData name="ADMINISTRATIVO LF SOARES" userId="5936b4d739895294" providerId="LiveId" clId="{50782BAD-26B0-4639-979A-05F4BE20DED2}" dt="2024-11-06T13:14:09.085" v="5" actId="207"/>
          <ac:graphicFrameMkLst>
            <pc:docMk/>
            <pc:sldMk cId="243402852" sldId="264"/>
            <ac:graphicFrameMk id="13" creationId="{AEF8B229-50EC-B3B1-034D-659F05238107}"/>
          </ac:graphicFrameMkLst>
        </pc:graphicFrameChg>
      </pc:sldChg>
    </pc:docChg>
  </pc:docChgLst>
  <pc:docChgLst>
    <pc:chgData name="Administrativo LF Soares" userId="5936b4d739895294" providerId="LiveId" clId="{C9560AEF-D5BB-4976-82FC-281B8D57DCB4}"/>
    <pc:docChg chg="undo custSel modSld">
      <pc:chgData name="Administrativo LF Soares" userId="5936b4d739895294" providerId="LiveId" clId="{C9560AEF-D5BB-4976-82FC-281B8D57DCB4}" dt="2024-10-03T13:42:47.075" v="209"/>
      <pc:docMkLst>
        <pc:docMk/>
      </pc:docMkLst>
      <pc:sldChg chg="addSp delSp modSp mod">
        <pc:chgData name="Administrativo LF Soares" userId="5936b4d739895294" providerId="LiveId" clId="{C9560AEF-D5BB-4976-82FC-281B8D57DCB4}" dt="2024-10-03T13:42:47.075" v="209"/>
        <pc:sldMkLst>
          <pc:docMk/>
          <pc:sldMk cId="243402852" sldId="264"/>
        </pc:sldMkLst>
        <pc:spChg chg="add mod">
          <ac:chgData name="Administrativo LF Soares" userId="5936b4d739895294" providerId="LiveId" clId="{C9560AEF-D5BB-4976-82FC-281B8D57DCB4}" dt="2024-10-03T13:38:32.861" v="141" actId="1076"/>
          <ac:spMkLst>
            <pc:docMk/>
            <pc:sldMk cId="243402852" sldId="264"/>
            <ac:spMk id="3" creationId="{149ED9E4-2566-CA01-A302-E576EC55DBD0}"/>
          </ac:spMkLst>
        </pc:spChg>
        <pc:spChg chg="del mod">
          <ac:chgData name="Administrativo LF Soares" userId="5936b4d739895294" providerId="LiveId" clId="{C9560AEF-D5BB-4976-82FC-281B8D57DCB4}" dt="2024-10-02T21:33:53.544" v="31" actId="478"/>
          <ac:spMkLst>
            <pc:docMk/>
            <pc:sldMk cId="243402852" sldId="264"/>
            <ac:spMk id="3" creationId="{2BEEDDC9-EE3A-9827-5D25-2F2B39C080C7}"/>
          </ac:spMkLst>
        </pc:spChg>
        <pc:spChg chg="mod">
          <ac:chgData name="Administrativo LF Soares" userId="5936b4d739895294" providerId="LiveId" clId="{C9560AEF-D5BB-4976-82FC-281B8D57DCB4}" dt="2024-10-03T13:42:16.645" v="207" actId="1076"/>
          <ac:spMkLst>
            <pc:docMk/>
            <pc:sldMk cId="243402852" sldId="264"/>
            <ac:spMk id="4" creationId="{32F0560E-041F-EED4-7B19-873FA6E359F2}"/>
          </ac:spMkLst>
        </pc:spChg>
        <pc:spChg chg="add del mod">
          <ac:chgData name="Administrativo LF Soares" userId="5936b4d739895294" providerId="LiveId" clId="{C9560AEF-D5BB-4976-82FC-281B8D57DCB4}" dt="2024-10-03T13:40:08.791" v="153" actId="208"/>
          <ac:spMkLst>
            <pc:docMk/>
            <pc:sldMk cId="243402852" sldId="264"/>
            <ac:spMk id="5" creationId="{4CDDF898-3536-04C8-0214-285CD0281506}"/>
          </ac:spMkLst>
        </pc:spChg>
        <pc:spChg chg="mod">
          <ac:chgData name="Administrativo LF Soares" userId="5936b4d739895294" providerId="LiveId" clId="{C9560AEF-D5BB-4976-82FC-281B8D57DCB4}" dt="2024-10-03T13:42:10.881" v="206" actId="1076"/>
          <ac:spMkLst>
            <pc:docMk/>
            <pc:sldMk cId="243402852" sldId="264"/>
            <ac:spMk id="6" creationId="{66D77AC5-19D3-0745-F63C-D96FDC5FEEB9}"/>
          </ac:spMkLst>
        </pc:spChg>
        <pc:spChg chg="mod">
          <ac:chgData name="Administrativo LF Soares" userId="5936b4d739895294" providerId="LiveId" clId="{C9560AEF-D5BB-4976-82FC-281B8D57DCB4}" dt="2024-10-03T13:40:02.308" v="151" actId="208"/>
          <ac:spMkLst>
            <pc:docMk/>
            <pc:sldMk cId="243402852" sldId="264"/>
            <ac:spMk id="7" creationId="{00000000-0000-0000-0000-000000000000}"/>
          </ac:spMkLst>
        </pc:spChg>
        <pc:spChg chg="del mod">
          <ac:chgData name="Administrativo LF Soares" userId="5936b4d739895294" providerId="LiveId" clId="{C9560AEF-D5BB-4976-82FC-281B8D57DCB4}" dt="2024-10-02T21:33:46.269" v="29" actId="478"/>
          <ac:spMkLst>
            <pc:docMk/>
            <pc:sldMk cId="243402852" sldId="264"/>
            <ac:spMk id="9" creationId="{00000000-0000-0000-0000-000000000000}"/>
          </ac:spMkLst>
        </pc:spChg>
        <pc:spChg chg="del">
          <ac:chgData name="Administrativo LF Soares" userId="5936b4d739895294" providerId="LiveId" clId="{C9560AEF-D5BB-4976-82FC-281B8D57DCB4}" dt="2024-10-02T21:33:47.665" v="30" actId="478"/>
          <ac:spMkLst>
            <pc:docMk/>
            <pc:sldMk cId="243402852" sldId="264"/>
            <ac:spMk id="10" creationId="{3193E7FB-840D-722B-C269-661ED6519D3B}"/>
          </ac:spMkLst>
        </pc:spChg>
        <pc:spChg chg="mod">
          <ac:chgData name="Administrativo LF Soares" userId="5936b4d739895294" providerId="LiveId" clId="{C9560AEF-D5BB-4976-82FC-281B8D57DCB4}" dt="2024-10-03T13:42:20.628" v="208" actId="1076"/>
          <ac:spMkLst>
            <pc:docMk/>
            <pc:sldMk cId="243402852" sldId="264"/>
            <ac:spMk id="11" creationId="{80441870-149D-949C-211F-54FB5704ADAB}"/>
          </ac:spMkLst>
        </pc:spChg>
        <pc:spChg chg="mod">
          <ac:chgData name="Administrativo LF Soares" userId="5936b4d739895294" providerId="LiveId" clId="{C9560AEF-D5BB-4976-82FC-281B8D57DCB4}" dt="2024-10-03T13:40:44.111" v="184"/>
          <ac:spMkLst>
            <pc:docMk/>
            <pc:sldMk cId="243402852" sldId="264"/>
            <ac:spMk id="17" creationId="{95D03957-1210-ED35-7C34-CB9664EF8DED}"/>
          </ac:spMkLst>
        </pc:spChg>
        <pc:graphicFrameChg chg="add del mod modGraphic">
          <ac:chgData name="Administrativo LF Soares" userId="5936b4d739895294" providerId="LiveId" clId="{C9560AEF-D5BB-4976-82FC-281B8D57DCB4}" dt="2024-10-03T13:37:10.086" v="122" actId="478"/>
          <ac:graphicFrameMkLst>
            <pc:docMk/>
            <pc:sldMk cId="243402852" sldId="264"/>
            <ac:graphicFrameMk id="12" creationId="{F14ACC85-987B-E4A2-80B6-6FDA5D145917}"/>
          </ac:graphicFrameMkLst>
        </pc:graphicFrameChg>
        <pc:graphicFrameChg chg="add mod modGraphic">
          <ac:chgData name="Administrativo LF Soares" userId="5936b4d739895294" providerId="LiveId" clId="{C9560AEF-D5BB-4976-82FC-281B8D57DCB4}" dt="2024-10-03T13:42:47.075" v="209"/>
          <ac:graphicFrameMkLst>
            <pc:docMk/>
            <pc:sldMk cId="243402852" sldId="264"/>
            <ac:graphicFrameMk id="13" creationId="{AEF8B229-50EC-B3B1-034D-659F05238107}"/>
          </ac:graphicFrameMkLst>
        </pc:graphicFrameChg>
      </pc:sldChg>
    </pc:docChg>
  </pc:docChgLst>
  <pc:docChgLst>
    <pc:chgData name="Administrativo LF Soares" userId="5936b4d739895294" providerId="LiveId" clId="{0D3C4187-828C-448F-B873-44DED1150C9B}"/>
    <pc:docChg chg="undo custSel modSld">
      <pc:chgData name="Administrativo LF Soares" userId="5936b4d739895294" providerId="LiveId" clId="{0D3C4187-828C-448F-B873-44DED1150C9B}" dt="2024-10-22T21:42:36.231" v="77" actId="1076"/>
      <pc:docMkLst>
        <pc:docMk/>
      </pc:docMkLst>
      <pc:sldChg chg="addSp delSp modSp mod">
        <pc:chgData name="Administrativo LF Soares" userId="5936b4d739895294" providerId="LiveId" clId="{0D3C4187-828C-448F-B873-44DED1150C9B}" dt="2024-10-22T21:42:36.231" v="77" actId="1076"/>
        <pc:sldMkLst>
          <pc:docMk/>
          <pc:sldMk cId="243402852" sldId="264"/>
        </pc:sldMkLst>
        <pc:spChg chg="mod">
          <ac:chgData name="Administrativo LF Soares" userId="5936b4d739895294" providerId="LiveId" clId="{0D3C4187-828C-448F-B873-44DED1150C9B}" dt="2024-10-21T11:51:43.658" v="68"/>
          <ac:spMkLst>
            <pc:docMk/>
            <pc:sldMk cId="243402852" sldId="264"/>
            <ac:spMk id="2" creationId="{86D3263C-78B8-B7BF-2325-EC2EB33F8F36}"/>
          </ac:spMkLst>
        </pc:spChg>
        <pc:spChg chg="add del mod">
          <ac:chgData name="Administrativo LF Soares" userId="5936b4d739895294" providerId="LiveId" clId="{0D3C4187-828C-448F-B873-44DED1150C9B}" dt="2024-10-22T21:42:21.089" v="75" actId="1076"/>
          <ac:spMkLst>
            <pc:docMk/>
            <pc:sldMk cId="243402852" sldId="264"/>
            <ac:spMk id="3" creationId="{3C8D4A49-FAFB-097E-99E9-FEBB4342FD51}"/>
          </ac:spMkLst>
        </pc:spChg>
        <pc:spChg chg="mod">
          <ac:chgData name="Administrativo LF Soares" userId="5936b4d739895294" providerId="LiveId" clId="{0D3C4187-828C-448F-B873-44DED1150C9B}" dt="2024-10-22T21:42:34.649" v="76" actId="1076"/>
          <ac:spMkLst>
            <pc:docMk/>
            <pc:sldMk cId="243402852" sldId="264"/>
            <ac:spMk id="4" creationId="{32F0560E-041F-EED4-7B19-873FA6E359F2}"/>
          </ac:spMkLst>
        </pc:spChg>
        <pc:spChg chg="del mod">
          <ac:chgData name="Administrativo LF Soares" userId="5936b4d739895294" providerId="LiveId" clId="{0D3C4187-828C-448F-B873-44DED1150C9B}" dt="2024-10-22T21:41:49.601" v="69" actId="478"/>
          <ac:spMkLst>
            <pc:docMk/>
            <pc:sldMk cId="243402852" sldId="264"/>
            <ac:spMk id="5" creationId="{4CDDF898-3536-04C8-0214-285CD0281506}"/>
          </ac:spMkLst>
        </pc:spChg>
        <pc:spChg chg="mod">
          <ac:chgData name="Administrativo LF Soares" userId="5936b4d739895294" providerId="LiveId" clId="{0D3C4187-828C-448F-B873-44DED1150C9B}" dt="2024-10-22T21:42:36.231" v="77" actId="1076"/>
          <ac:spMkLst>
            <pc:docMk/>
            <pc:sldMk cId="243402852" sldId="264"/>
            <ac:spMk id="6" creationId="{66D77AC5-19D3-0745-F63C-D96FDC5FEEB9}"/>
          </ac:spMkLst>
        </pc:spChg>
        <pc:spChg chg="del mod">
          <ac:chgData name="Administrativo LF Soares" userId="5936b4d739895294" providerId="LiveId" clId="{0D3C4187-828C-448F-B873-44DED1150C9B}" dt="2024-10-22T21:42:18.221" v="74" actId="478"/>
          <ac:spMkLst>
            <pc:docMk/>
            <pc:sldMk cId="243402852" sldId="264"/>
            <ac:spMk id="7" creationId="{00000000-0000-0000-0000-000000000000}"/>
          </ac:spMkLst>
        </pc:spChg>
        <pc:spChg chg="mod">
          <ac:chgData name="Administrativo LF Soares" userId="5936b4d739895294" providerId="LiveId" clId="{0D3C4187-828C-448F-B873-44DED1150C9B}" dt="2024-10-21T11:51:17.067" v="65" actId="1076"/>
          <ac:spMkLst>
            <pc:docMk/>
            <pc:sldMk cId="243402852" sldId="264"/>
            <ac:spMk id="8" creationId="{00000000-0000-0000-0000-000000000000}"/>
          </ac:spMkLst>
        </pc:spChg>
        <pc:spChg chg="del">
          <ac:chgData name="Administrativo LF Soares" userId="5936b4d739895294" providerId="LiveId" clId="{0D3C4187-828C-448F-B873-44DED1150C9B}" dt="2024-10-21T11:46:02.815" v="25" actId="478"/>
          <ac:spMkLst>
            <pc:docMk/>
            <pc:sldMk cId="243402852" sldId="264"/>
            <ac:spMk id="11" creationId="{80441870-149D-949C-211F-54FB5704ADAB}"/>
          </ac:spMkLst>
        </pc:spChg>
        <pc:spChg chg="mod">
          <ac:chgData name="Administrativo LF Soares" userId="5936b4d739895294" providerId="LiveId" clId="{0D3C4187-828C-448F-B873-44DED1150C9B}" dt="2024-10-22T21:41:54.919" v="70" actId="1076"/>
          <ac:spMkLst>
            <pc:docMk/>
            <pc:sldMk cId="243402852" sldId="264"/>
            <ac:spMk id="17" creationId="{95D03957-1210-ED35-7C34-CB9664EF8DED}"/>
          </ac:spMkLst>
        </pc:spChg>
        <pc:graphicFrameChg chg="mod modGraphic">
          <ac:chgData name="Administrativo LF Soares" userId="5936b4d739895294" providerId="LiveId" clId="{0D3C4187-828C-448F-B873-44DED1150C9B}" dt="2024-10-21T11:48:06.109" v="48" actId="120"/>
          <ac:graphicFrameMkLst>
            <pc:docMk/>
            <pc:sldMk cId="243402852" sldId="264"/>
            <ac:graphicFrameMk id="13" creationId="{AEF8B229-50EC-B3B1-034D-659F0523810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38821"/>
            <a:ext cx="696021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ea typeface="Times New Roman"/>
              </a:rPr>
              <a:t>CIPA</a:t>
            </a:r>
          </a:p>
          <a:p>
            <a:pPr algn="ctr"/>
            <a:r>
              <a:rPr lang="pt-BR" sz="1400" b="1" dirty="0">
                <a:solidFill>
                  <a:srgbClr val="FF0000"/>
                </a:solidFill>
                <a:ea typeface="Times New Roman"/>
              </a:rPr>
              <a:t>NR 05 - COMISSÃO INTERNA DE PREVENÇÃO DE ACIDENTES E DE ASSÉDIO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2778275" y="5697974"/>
            <a:ext cx="400490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600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SITREL – SIDERURGICA TRES LAGOAS LTDA  - CNPJ: 07.084.117/0001-40</a:t>
            </a:r>
            <a:endParaRPr lang="pt-BR" sz="1600" dirty="0">
              <a:solidFill>
                <a:srgbClr val="FF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636078" y="6114409"/>
            <a:ext cx="442905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RODOVIA BR 262, KM 25 ZONA RURAL, TRÊS LAGOAS – MS  79601-970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6878333" y="1698634"/>
            <a:ext cx="2232000" cy="954107"/>
          </a:xfrm>
          <a:prstGeom prst="rec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INSTRUTOR</a:t>
            </a: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FERNANDO SOARES </a:t>
            </a:r>
          </a:p>
          <a:p>
            <a:pPr algn="ctr"/>
            <a:r>
              <a:rPr lang="pt-BR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 EM SEGURANÇA DO TRABALHO</a:t>
            </a:r>
          </a:p>
          <a:p>
            <a:pPr algn="ctr"/>
            <a:r>
              <a:rPr lang="pt-BR" sz="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MTE N° 10123/MS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AEF8B229-50EC-B3B1-034D-659F05238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42622"/>
              </p:ext>
            </p:extLst>
          </p:nvPr>
        </p:nvGraphicFramePr>
        <p:xfrm>
          <a:off x="315700" y="1707618"/>
          <a:ext cx="6467476" cy="302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7476">
                  <a:extLst>
                    <a:ext uri="{9D8B030D-6E8A-4147-A177-3AD203B41FA5}">
                      <a16:colId xmlns:a16="http://schemas.microsoft.com/office/drawing/2014/main" val="1664524571"/>
                    </a:ext>
                  </a:extLst>
                </a:gridCol>
              </a:tblGrid>
              <a:tr h="326745">
                <a:tc>
                  <a:txBody>
                    <a:bodyPr/>
                    <a:lstStyle/>
                    <a:p>
                      <a:pPr algn="l"/>
                      <a:r>
                        <a:rPr lang="pt-BR" sz="9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METODOLOGIA DE ENSINO PRESENCIAL - TEÓRICO E PRÁTICO – </a:t>
                      </a:r>
                      <a:r>
                        <a:rPr lang="pt-BR" sz="9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FORMAÇÃO - C.H 20 HORAS AULA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848510"/>
                  </a:ext>
                </a:extLst>
              </a:tr>
              <a:tr h="269820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a) estudo do ambiente, das condições de trabalho, bem como dos riscos originados do processo produtivo; 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b) noções sobre acidentes e doenças relacionadas ao trabalho decorrentes das condições de trabalho e da exposição aos riscos existentes no estabelecimento e suas medidas de prevenção; 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c) metodologia de investigação e análise de acidentes e doenças relacionadas ao trabalho; 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d) princípios gerais de higiene do trabalho e de medidas de prevenção dos riscos; 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e) noções sobre as legislações trabalhista e previdenciária relativas à segurança e saúde no trabalho;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f) noções sobre a inclusão de pessoas com deficiência e reabilitados nos processos de trabalho; g) organização da CIPA e outros assuntos necessários ao exercício das atribuições da Comissão; 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h) prevenção e combate ao assédio sexual e a outras formas de violência no trabalho.</a:t>
                      </a:r>
                    </a:p>
                    <a:p>
                      <a:endParaRPr lang="pt-B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88896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C8D4A49-FAFB-097E-99E9-FEBB4342FD51}"/>
              </a:ext>
            </a:extLst>
          </p:cNvPr>
          <p:cNvSpPr/>
          <p:nvPr/>
        </p:nvSpPr>
        <p:spPr>
          <a:xfrm>
            <a:off x="6878333" y="2760311"/>
            <a:ext cx="2232000" cy="954107"/>
          </a:xfrm>
          <a:prstGeom prst="rec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RESPONSÁVEL TÉCNICA DA CAPACITAÇÃO</a:t>
            </a: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CLEDIONE JUNQUEIRA DE ABREU</a:t>
            </a:r>
          </a:p>
          <a:p>
            <a:pPr algn="ctr"/>
            <a:r>
              <a:rPr lang="pt-BR" sz="7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ENGENHEIRA DE SEGURANÇA DO TRABALHO</a:t>
            </a:r>
          </a:p>
          <a:p>
            <a:pPr algn="ctr"/>
            <a:r>
              <a:rPr lang="pt-BR" sz="7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 N° 9949-MS</a:t>
            </a:r>
          </a:p>
        </p:txBody>
      </p:sp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241</Words>
  <Application>Microsoft Office PowerPoint</Application>
  <PresentationFormat>Personalizar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 ExtraBold</vt:lpstr>
      <vt:lpstr>Arial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ADMINISTRATIVO LF SOARES</cp:lastModifiedBy>
  <cp:revision>55</cp:revision>
  <dcterms:created xsi:type="dcterms:W3CDTF">2020-07-21T13:59:46Z</dcterms:created>
  <dcterms:modified xsi:type="dcterms:W3CDTF">2024-11-06T13:14:22Z</dcterms:modified>
</cp:coreProperties>
</file>