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3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61.xml" ContentType="application/vnd.openxmlformats-officedocument.theme+xml"/>
  <Override PartName="/ppt/theme/theme19.xml" ContentType="application/vnd.openxmlformats-officedocument.theme+xml"/>
  <Override PartName="/ppt/theme/theme24.xml" ContentType="application/vnd.openxmlformats-officedocument.theme+xml"/>
  <Override PartName="/ppt/theme/theme59.xml" ContentType="application/vnd.openxmlformats-officedocument.theme+xml"/>
  <Override PartName="/ppt/theme/theme22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3.xml" ContentType="application/vnd.openxmlformats-officedocument.theme+xml"/>
  <Override PartName="/ppt/theme/theme58.xml" ContentType="application/vnd.openxmlformats-officedocument.theme+xml"/>
  <Override PartName="/ppt/theme/theme21.xml" ContentType="application/vnd.openxmlformats-officedocument.theme+xml"/>
  <Override PartName="/ppt/theme/theme57.xml" ContentType="application/vnd.openxmlformats-officedocument.theme+xml"/>
  <Override PartName="/ppt/theme/theme20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</p:sldMasterIdLst>
  <p:sldIdLst>
    <p:sldId id="256" r:id="rId63"/>
    <p:sldId id="257" r:id="rId64"/>
  </p:sldIdLst>
  <p:sldSz cx="9701213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" Target="slides/slide1.xml"/><Relationship Id="rId64" Type="http://schemas.openxmlformats.org/officeDocument/2006/relationships/slide" Target="slides/slide2.xml"/><Relationship Id="rId6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98A22-2F36-48AE-A3D0-6C1183196C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38EB3E0-86AC-4723-BE43-ED67387716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2CAA454-6AB3-44E8-8588-3C56AEDF72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9164FEB-D9E4-4A54-AE28-F0607C5829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E75A223-F98C-4010-B20B-E4975E775F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89E7BEF-174A-44C6-B4C5-BE4A57BCE4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B73A851-E147-438E-8592-F0BD0B0839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5C90F576-0BCC-4B4B-B2B4-88E356ACA1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5F97593-12B2-498A-883A-4A348EDFF5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285B0B32-5079-4F79-AE88-76E2D07500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DA5D751-667A-41D5-A0CC-BB8B4B4699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1E8DAF-E467-4AF8-8F01-BDAF62457E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ED2D5516-A70B-4FDD-874F-F54CC23C3D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189B2AE0-60DD-4F8B-A3DE-55FDD95ACC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41E7DAE-4BD3-4766-B4F9-0470AC9909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6A24578E-7C16-41AD-88BE-B07E40DEBD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3DAA365A-79E9-438C-B697-9AD6E3F517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941C62CB-5E33-473E-A9CA-9CDB42BFDF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E2AC6AA5-FCA2-4C5F-8065-26FD36AED2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31EF7072-0F37-4585-8D04-F555A38B04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3837DB89-6979-4908-B3D9-0AF7B867A1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07AC59E8-2C90-4A50-9038-DC031DF51B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CA9189-36B5-411B-B2F8-4C05732262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6329D165-D6CE-4AA7-A8B2-AB3210A616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EBC6CBF7-5436-4898-B2F8-40591CB56C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69E810AE-0C14-4097-A40B-60A850B4B7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061FD13F-2F3D-46AE-B13F-9D4D2FD7D1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E49CF2FF-0267-47ED-9567-812E06A01A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68DCC076-C4D0-4E98-A67D-0C0AFB9A22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83F2EAA9-B2D6-41C2-B5FA-4DE0A5CE01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A48682BB-2024-46A1-8EA7-75044FB6AC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72ADBC37-CF7C-411A-9E7C-8432B2F77E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DDE8C65C-48FB-4346-9217-633AC073AD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6A4290-BF8B-40C3-BA80-C61CAB771A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A4B56AD3-532B-4FEE-A275-50BB801053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28C2581A-CB1D-4CD0-B1DB-78A0811BC9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F8A9B56B-1D7C-4CC7-9457-E177520BF1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A0AC1A94-8B00-465D-AD61-A0AB0A79D8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F46CB0A8-5EEC-49D6-97FE-7B09E90EF1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F366E73C-F68F-4D69-A133-32756BF125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63D19C62-FBDC-4AFC-B80A-B43A495631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AFB6C2E2-14C5-496E-9649-00CC27B0CE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6396E2ED-07B7-4239-A6AC-6C3844008D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0B9F85A9-91DF-41C6-97DD-60A7B44435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462D4B2-78A8-4627-B441-DD2508DCBF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8882B21F-6252-4B04-A840-6BC3D6258B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E63EC181-CB73-4002-B38B-332AB1D93D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9911C240-A595-431D-8098-AF98342FE1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400E3007-01EE-4B85-9541-BFC31D7B64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69B9CF87-7734-4A55-8CDF-03915589F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AE05D5FC-0850-454E-9814-3ABB670714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21E1F00C-F92F-45AE-9BE9-E53228F589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BD51E3BC-4ACA-486B-A641-32EFCE1C6B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94018DC7-C559-436E-B8D1-4261CD12C9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6"/>
          </p:nvPr>
        </p:nvSpPr>
        <p:spPr/>
        <p:txBody>
          <a:bodyPr/>
          <a:p>
            <a:fld id="{5C2E8883-3F53-4236-8A15-F4D49C790F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A540D45-017F-4B58-BFFC-359B66C3AF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7C9E9B44-D8DA-4FA0-B260-AB979BAF09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6693294A-393C-4B56-A11D-BDA28C8E71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CDFF4394-4AC9-4304-9C5A-A54766DDEB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FE70107B-C0B5-4AA3-8B10-EC00398DD1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EA7DEE01-FBA4-404D-BC0B-87A3A338CE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C85813A8-53D1-4F00-A909-A5C36DA9D6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32A2A754-9ADB-4D1E-895D-E7B6F773D7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4941EB28-D15C-4346-95CD-89139FAD25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872676F-75B0-4E9F-84EA-5E495F0A26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DDC9FBD-FA8B-436F-80DE-D28269031C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2961FD0-2A44-4190-A2E3-4F7AE6EF1E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3B2ED00-155B-4C55-B8BD-BCBBE9B5AF5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58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28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9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7928660-606F-41DB-BDEB-DE40B4D3BC9E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0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6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B16E0EF-9E26-40D2-9110-2216C2CFA8B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dt" idx="3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8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34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5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A75A552-29BA-496C-B425-C299C7D2F94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36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85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37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38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CC5C139-0056-416D-B08E-D82187E34ED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39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DF59095-5E80-4EB4-B26E-9D4EA7AB534E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ftr" idx="43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4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E47D1DF-4FC3-4608-A91D-3027C3E7CB3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45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08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46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47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57BD324-0E30-4F4E-A37A-8AEC1EB508D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48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13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49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50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22FC5FC-478D-4240-A80A-EB55D3D1017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dt" idx="51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22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52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53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F90654B-9A8E-4B4C-96C9-04DBEFEB372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54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2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55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56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B044633-75B6-4FE3-AF6A-F9E09CEC139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dt" idx="57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8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2499696-D98F-46EC-865C-9435288D341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38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58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59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F8054BD-5F15-4987-835C-FF3D8E6F67B3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60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43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6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6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AF257B6-4253-40B4-A574-330B767F881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6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50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64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65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5D81CBD-479D-4A66-9F75-C3D9ADEBA40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66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55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ftr" idx="67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68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7EFBD36-FD4D-4041-B13D-8FFBB2DAFF1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69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60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ftr" idx="7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7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261F2A2-57A0-4FD8-82B8-2AC0B0F53C2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7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73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74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A51940-BAB8-45B6-AC0B-FE52B64FA940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75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ftr" idx="76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77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635975-7FB7-4881-ABC7-4223B8FAF39D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78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ftr" idx="79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80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F8626F-8197-4592-808F-9A6EA5CE669F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81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82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83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2E7906-ECD6-4D2A-A046-439D8B3D04BF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dt" idx="84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ftr" idx="85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86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885A1C-8098-4E0B-85E1-5B7D5B5D887B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87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19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0468744-D800-4DC1-BA91-B7D47DA6DDB3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ftr" idx="88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 idx="89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841A80-9E2C-4070-80B5-72CC674C1A15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dt" idx="90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ftr" idx="91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9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4DAECB-147F-4FE9-86A5-8924D2F16341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93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94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95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497C7B-1CFF-4584-B409-5868A6E4CE00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96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ftr" idx="97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98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03FFD9-C706-4778-8159-06677D9736B2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99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ftr" idx="100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0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01D8FF-CAA5-4AB3-89A4-5A6BF4486ABD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102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ftr" idx="103"/>
          </p:nvPr>
        </p:nvSpPr>
        <p:spPr>
          <a:xfrm>
            <a:off x="3213000" y="6356520"/>
            <a:ext cx="327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04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48333A-9D80-4F1D-9C9E-78354E391C6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105"/>
          </p:nvPr>
        </p:nvSpPr>
        <p:spPr>
          <a:xfrm>
            <a:off x="6667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213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106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07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6B738D7-4ED9-48C8-9DA0-3C6B994C221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 idx="108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21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ftr" idx="109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110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9642E16-EB65-4A58-BAFB-06EAF6B004A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111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26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ftr" idx="112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Num" idx="113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0CC5FCB-2F86-4FC9-AC7B-CDEA5B14117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dt" idx="114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31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ftr" idx="115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Num" idx="116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3DC61BC-21A4-4A5E-9A5E-633AAB6C2EB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117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28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DF4F900-8402-46D7-9A70-633A2FDAA4B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36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ftr" idx="118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sldNum" idx="119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A470FF5-37B4-4282-B92A-DB824ED1718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dt" idx="120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ftr" idx="12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sldNum" idx="12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8C666D0-2E38-4338-A982-0D79FD6A390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dt" idx="12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56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ftr" idx="124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25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53C7D23-3F3B-4670-813A-6078735FE01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 idx="126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63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ftr" idx="127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128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C276F63-C305-47EA-9A0C-83099CABD18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 idx="129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68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 type="ftr" idx="130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131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2695FE1-1C55-4665-B1D6-B3D9A813BF9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dt" idx="132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73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ftr" idx="133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134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A981966-D19D-4ADF-A725-3A65A2D3420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dt" idx="135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78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136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sldNum" idx="137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12EDC62-E996-4ADA-81A7-2548EEDF00B3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dt" idx="138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87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ftr" idx="139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sldNum" idx="140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B555BCE-9398-4656-B75A-6D9CE2864D0E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dt" idx="141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98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142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3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E2D5F8E-E73D-40CF-BA97-0346F4A6B9F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dt" idx="144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05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45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46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7490CD6-B8B3-4C26-956C-803869DBDA9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47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33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E8A8195-54FA-4831-817D-F2812BDED10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10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 type="ftr" idx="148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Num" idx="149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0876036-C06D-475E-820B-08EA9F46B04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dt" idx="150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15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ftr" idx="15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15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E2DDD12-6CD4-4496-B1DE-8644372EE10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dt" idx="15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20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ftr" idx="154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sldNum" idx="155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9FAD0D1-572B-4731-A7DC-D7366E5AFF3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dt" idx="156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2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ftr" idx="157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sldNum" idx="158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914E225-F2F2-46F1-89E4-48D48816734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dt" idx="159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40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ftr" idx="160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161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C3106D3-2263-405E-9036-A333A1DA37A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dt" idx="162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47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ftr" idx="163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164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C3D3AE5-74C2-4B70-9947-72048C097A5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dt" idx="165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52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1"/>
          <p:cNvSpPr>
            <a:spLocks noGrp="1"/>
          </p:cNvSpPr>
          <p:nvPr>
            <p:ph type="ftr" idx="166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Num" idx="167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94423BC-DD3A-4C42-9575-015ACAC7B46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dt" idx="168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57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ftr" idx="169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170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A1D7699-DDE6-4CC1-9D4C-06486708044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dt" idx="171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64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ftr" idx="172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sldNum" idx="173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494484F-9FCF-4CEE-80F3-2A73A8CE6C6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dt" idx="174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75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ftr" idx="175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176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03289F5-F266-4B85-B2BE-5B1D698C9BB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dt" idx="177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38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A8879CD-11DA-4138-A90A-E2FE90A9F62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0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ftr" idx="178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sldNum" idx="179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72EB4E5-71BF-4FD6-B306-54A0F276737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dt" idx="180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B0C1576-482C-4A09-9DCE-0FE68F1060C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0815815-DD55-4A08-A6AA-520F1975865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48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7B40B17-D7F9-4FE6-A086-89E3BA7544C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53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ftr" idx="25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6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5646FDB-1D18-423E-97EC-7AD473A889D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27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funcionário(a), portador(a) do CPF: [cpf], concluiu o treinamento de capacitação profissional, conforme a </a:t>
            </a:r>
            <a:r>
              <a:rPr b="1" lang="pt-BR" sz="1000" strike="noStrike" u="none">
                <a:solidFill>
                  <a:srgbClr val="000000"/>
                </a:solidFill>
                <a:uFillTx/>
                <a:latin typeface="Arial"/>
              </a:rPr>
              <a:t>[nome_treinamento]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b="1" lang="pt-BR" sz="1000" strike="noStrike" u="none">
                <a:solidFill>
                  <a:srgbClr val="000000"/>
                </a:solidFill>
                <a:uFillTx/>
                <a:latin typeface="Arial"/>
              </a:rPr>
              <a:t>[portaria_treinamento]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. Este treinamento foi patrocinado pela empresa [empresa], inscrita no CNPJ: [cnpj], e realizado no dia [r_dia] de [r_mes] de 2024, das [r_hora] às [r_minutos], totalizando uma carga horária de [carga_hora] horas/aula. O(a) participante foi avaliado(a) e considerado(a) apto(a) pelo instrutor e responsável técnica da capacitação.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pt-BR" sz="1050" strike="noStrike" u="none">
                <a:solidFill>
                  <a:srgbClr val="000000"/>
                </a:solidFill>
                <a:uFillTx/>
                <a:latin typeface="Arial"/>
              </a:rPr>
              <a:t>EMISSÃO DO CERTIFICADO DIA [e_dia] DE [e_mes] DE 2024 – TRÊS LAGOAS/ MS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600" strike="noStrike" u="sng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b="1" lang="pt-BR" sz="900" strike="noStrike" u="none">
                <a:solidFill>
                  <a:srgbClr val="000000"/>
                </a:solidFill>
                <a:uFillTx/>
                <a:latin typeface="Arial"/>
              </a:rPr>
              <a:t>STS  [codigo]/2024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040" cy="827280"/>
        </p:xfrm>
        <a:graphic>
          <a:graphicData uri="http://schemas.openxmlformats.org/drawingml/2006/table">
            <a:tbl>
              <a:tblPr/>
              <a:tblGrid>
                <a:gridCol w="3114360"/>
                <a:gridCol w="3605040"/>
              </a:tblGrid>
              <a:tr h="8272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24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CIPA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14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[nome_treinamento]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778120" y="5698080"/>
            <a:ext cx="400320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600" strike="noStrike" u="non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CaixaDeTexto 6"/>
          <p:cNvSpPr/>
          <p:nvPr/>
        </p:nvSpPr>
        <p:spPr>
          <a:xfrm>
            <a:off x="2635920" y="6114240"/>
            <a:ext cx="442728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600" strike="noStrike" u="none">
                <a:solidFill>
                  <a:srgbClr val="000000"/>
                </a:solidFill>
                <a:uFillTx/>
                <a:latin typeface="Arial"/>
              </a:rPr>
              <a:t>[local_treinamento]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421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INSTRUTOR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rgbClr val="000000"/>
                </a:solidFill>
                <a:uFillTx/>
                <a:latin typeface="Arial"/>
              </a:rPr>
              <a:t>[nome_instrutor] 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000000"/>
                </a:solidFill>
                <a:uFillTx/>
                <a:latin typeface="Arial"/>
              </a:rPr>
              <a:t>[formacao_instrutor]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pt-BR" sz="700" strike="noStrike" u="none">
                <a:solidFill>
                  <a:srgbClr val="000000"/>
                </a:solidFill>
                <a:uFillTx/>
                <a:latin typeface="Arial"/>
              </a:rPr>
              <a:t>[matricula_instrutor]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/>
        </p:nvGraphicFramePr>
        <p:xfrm>
          <a:off x="315720" y="1707480"/>
          <a:ext cx="6467040" cy="3024720"/>
        </p:xfrm>
        <a:graphic>
          <a:graphicData uri="http://schemas.openxmlformats.org/drawingml/2006/table">
            <a:tbl>
              <a:tblPr/>
              <a:tblGrid>
                <a:gridCol w="6467400"/>
              </a:tblGrid>
              <a:tr h="3265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pt-BR" sz="9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PRESENCIAL - TEÓRICO E PRÁTICO – [tipo_fo</a:t>
                      </a:r>
                      <a:r>
                        <a:rPr b="1" lang="pt-BR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rmacao] - [carga_h]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98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[descricao]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421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RESPONSÁVEL TÉCNICA DA CAPACITAÇÃO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[nome_responsavel_tecnico]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[formacao_responsavel_tecnico]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[crea_responsavel_tecnico]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Application>LibreOffice/24.8.3.2$Linux_X86_64 LibreOffice_project/480$Build-2</Application>
  <AppVersion>15.0000</AppVersion>
  <Words>139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2020-07-21T13:59:46Z</dcterms:created>
  <dc:creator>Windows10</dc:creator>
  <dc:description/>
  <dc:language>en-US</dc:language>
  <cp:lastModifiedBy/>
  <dcterms:modified xsi:type="dcterms:W3CDTF">2024-11-26T10:50:45Z</dcterms:modified>
  <cp:revision>71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