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784" y="-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>
                <a:solidFill>
                  <a:srgbClr val="000000"/>
                </a:solidFill>
                <a:latin typeface="Arial"/>
              </a:rPr>
              <a:t>qualificacao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99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167</cp:revision>
  <dcterms:created xsi:type="dcterms:W3CDTF">2020-07-21T13:59:46Z</dcterms:created>
  <dcterms:modified xsi:type="dcterms:W3CDTF">2025-02-14T20:16:00Z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