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78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856349569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0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2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8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qualificacao2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822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8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118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168</cp:revision>
  <dcterms:created xsi:type="dcterms:W3CDTF">2020-07-21T13:59:46Z</dcterms:created>
  <dcterms:modified xsi:type="dcterms:W3CDTF">2025-02-14T20:16:57Z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