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210" y="-186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421549" y="1762460"/>
            <a:ext cx="44878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pt-BR" sz="1000" b="1" dirty="0">
                <a:latin typeface="Arial"/>
                <a:cs typeface="Arial"/>
              </a:rPr>
              <a:t>[</a:t>
            </a:r>
            <a:r>
              <a:rPr lang="pt-BR" sz="1000" b="1" dirty="0" err="1">
                <a:latin typeface="Arial"/>
                <a:cs typeface="Arial"/>
              </a:rPr>
              <a:t>conteudo</a:t>
            </a:r>
            <a:r>
              <a:rPr lang="pt-BR" sz="1000" b="1" dirty="0">
                <a:latin typeface="Arial"/>
                <a:cs typeface="Arial"/>
              </a:rPr>
              <a:t>]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646250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[assinatura_4]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[nome4]</a:t>
            </a:r>
            <a:endParaRPr lang="pt-BR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[registro_profissional4]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4882633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35597" y="3646249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[assinatura_2]</a:t>
            </a:r>
            <a:endParaRPr lang="pt-BR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[nome2]</a:t>
            </a:r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376142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198035" y="3646241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[assinatura_1]</a:t>
            </a:r>
            <a:endParaRPr lang="pt-BR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[nome1]</a:t>
            </a:r>
            <a:endParaRPr lang="pt-BR" dirty="0"/>
          </a:p>
          <a:p>
            <a:pPr algn="ctr"/>
            <a:r>
              <a:rPr lang="pt-BR" sz="700">
                <a:latin typeface="Arial"/>
                <a:cs typeface="Arial"/>
              </a:rPr>
              <a:t>[qualificacao</a:t>
            </a:r>
            <a:r>
              <a:rPr lang="pt-BR" sz="700" dirty="0">
                <a:latin typeface="Arial"/>
                <a:cs typeface="Arial"/>
              </a:rPr>
              <a:t>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[registro_profissional1]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]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68741" y="3646241"/>
            <a:ext cx="2240692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[assinatura_3]</a:t>
            </a:r>
            <a:endParaRPr lang="pt-BR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7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135</Words>
  <Application>Microsoft Office PowerPoint</Application>
  <PresentationFormat>Personalizar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147</cp:revision>
  <dcterms:created xsi:type="dcterms:W3CDTF">2020-07-21T13:59:46Z</dcterms:created>
  <dcterms:modified xsi:type="dcterms:W3CDTF">2025-02-14T20:17:45Z</dcterms:modified>
</cp:coreProperties>
</file>