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[qualificação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qualificação2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822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[qualificação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qualificação3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118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167</cp:revision>
  <dcterms:created xsi:type="dcterms:W3CDTF">2020-07-21T13:59:46Z</dcterms:created>
  <dcterms:modified xsi:type="dcterms:W3CDTF">2025-02-14T16:39:47Z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