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4" r:id="rId4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B5DBE-394E-47B5-B1A7-CF6FA668D46D}" v="34" dt="2025-01-03T23:50:55.269"/>
    <p1510:client id="{8AF37805-05DA-4F47-AB38-4804EDD9686E}" v="25" dt="2025-01-05T20:20:23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78" y="78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B739E05-7670-49E5-ABF9-7F9E50E8503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85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3C9F9F7-48F6-4354-A602-9E1C5006505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313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50CE151-1579-47BF-B681-DBB31F3FEB9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1DFBC77-D0B4-4829-89AD-31FB520BE26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73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7B68B4D-D339-4617-827D-E3764C7857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53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B723606-9E0B-4946-846C-7B8556A9894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99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EA56D56-FBE6-43BE-AD61-8E3CDE47329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4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3F219A5D-E5E9-435E-BB14-F53D4816E7F7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5067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ixaDeTexto 3"/>
          <p:cNvSpPr/>
          <p:nvPr/>
        </p:nvSpPr>
        <p:spPr>
          <a:xfrm>
            <a:off x="3124080" y="3243600"/>
            <a:ext cx="6316920" cy="11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funcionário(a), portador(a) do CPF: [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cpf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], concluiu o treinamento de capacitação profissional, conforme 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nome_treinamento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regulamentada pela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portaria_treinamento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Este treinamento foi patrocinado pela empresa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[empresa]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inscrita no CNPJ: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cnpj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e realizado no dia </a:t>
            </a:r>
            <a:r>
              <a:rPr lang="pt-BR" sz="1000" dirty="0">
                <a:solidFill>
                  <a:srgbClr val="FF0000"/>
                </a:solidFill>
                <a:latin typeface="Arial"/>
              </a:rPr>
              <a:t>[</a:t>
            </a:r>
            <a:r>
              <a:rPr lang="pt-BR" sz="1000" dirty="0" err="1">
                <a:solidFill>
                  <a:srgbClr val="FF0000"/>
                </a:solidFill>
                <a:latin typeface="Arial"/>
              </a:rPr>
              <a:t>data_realizada</a:t>
            </a:r>
            <a:r>
              <a:rPr lang="pt-BR" sz="1000" dirty="0">
                <a:solidFill>
                  <a:srgbClr val="FF0000"/>
                </a:solidFill>
                <a:latin typeface="Arial"/>
              </a:rPr>
              <a:t>],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das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[r</a:t>
            </a:r>
            <a:r>
              <a:rPr lang="pt-BR" sz="1000" dirty="0">
                <a:solidFill>
                  <a:srgbClr val="FF0000"/>
                </a:solidFill>
                <a:latin typeface="Arial"/>
              </a:rPr>
              <a:t>_hora_1]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às 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[r_hora_2]</a:t>
            </a:r>
            <a:r>
              <a:rPr lang="pt-BR" sz="1000" dirty="0">
                <a:solidFill>
                  <a:srgbClr val="FF0000"/>
                </a:solidFill>
                <a:latin typeface="Arial"/>
              </a:rPr>
              <a:t>,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totalizando uma carga horária de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carga_hora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horas/aula. O(a) participante foi avaliado(a) e considerado(a) apto(a) pelo instrutor e responsável técnica da capacitação.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EMISSÃO DO CERTIFICADO DIA 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e_dia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e_mes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2024 –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local_emissao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].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CaixaDeTexto 4"/>
          <p:cNvSpPr/>
          <p:nvPr/>
        </p:nvSpPr>
        <p:spPr>
          <a:xfrm>
            <a:off x="1348560" y="2489400"/>
            <a:ext cx="97005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MT"/>
                <a:ea typeface="+mn-ea"/>
                <a:cs typeface="+mn-cs"/>
              </a:rPr>
              <a:t>[nome_participante]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Retângulo 5"/>
          <p:cNvSpPr/>
          <p:nvPr/>
        </p:nvSpPr>
        <p:spPr>
          <a:xfrm>
            <a:off x="2697120" y="652068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Código do Certificado: 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LFSTS  </a:t>
            </a:r>
            <a:r>
              <a:rPr lang="pt-BR" sz="900" b="1" dirty="0">
                <a:solidFill>
                  <a:srgbClr val="FF0000"/>
                </a:solidFill>
                <a:latin typeface="Arial"/>
              </a:rPr>
              <a:t>[</a:t>
            </a:r>
            <a:r>
              <a:rPr lang="pt-BR" sz="900" b="1" dirty="0" err="1">
                <a:solidFill>
                  <a:srgbClr val="FF0000"/>
                </a:solidFill>
                <a:latin typeface="Arial"/>
              </a:rPr>
              <a:t>codigo</a:t>
            </a:r>
            <a:r>
              <a:rPr lang="pt-BR" sz="900" b="1" dirty="0">
                <a:solidFill>
                  <a:srgbClr val="FF0000"/>
                </a:solidFill>
                <a:latin typeface="Arial"/>
              </a:rPr>
              <a:t>]</a:t>
            </a:r>
            <a:r>
              <a:rPr lang="pt-BR" sz="900" b="1" dirty="0">
                <a:solidFill>
                  <a:srgbClr val="000000"/>
                </a:solidFill>
                <a:latin typeface="Arial"/>
              </a:rPr>
              <a:t>/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70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400" b="1" dirty="0">
                <a:latin typeface="Arial"/>
                <a:cs typeface="Arial"/>
              </a:rPr>
              <a:t>[</a:t>
            </a:r>
            <a:r>
              <a:rPr lang="pt-BR" sz="1400" b="1" dirty="0" err="1">
                <a:latin typeface="Arial"/>
                <a:cs typeface="Arial"/>
              </a:rPr>
              <a:t>titulo_treinamento</a:t>
            </a:r>
            <a:r>
              <a:rPr lang="pt-BR" sz="1400" b="1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421549" y="1762460"/>
            <a:ext cx="44878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pt-BR" sz="1000" b="1" dirty="0">
                <a:latin typeface="Arial"/>
                <a:cs typeface="Arial"/>
              </a:rPr>
              <a:t>[</a:t>
            </a:r>
            <a:r>
              <a:rPr lang="pt-BR" sz="1000" b="1" dirty="0" err="1">
                <a:latin typeface="Arial"/>
                <a:cs typeface="Arial"/>
              </a:rPr>
              <a:t>conteudo</a:t>
            </a:r>
            <a:r>
              <a:rPr lang="pt-BR" sz="1000" b="1" dirty="0">
                <a:latin typeface="Arial"/>
                <a:cs typeface="Arial"/>
              </a:rPr>
              <a:t>]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646250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[assinatura_4]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[nome4]</a:t>
            </a:r>
            <a:endParaRPr lang="pt-BR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[registro_profissional4]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1021526"/>
            <a:ext cx="7038769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050" dirty="0">
                <a:latin typeface="Arial"/>
                <a:cs typeface="Arial"/>
              </a:rPr>
              <a:t>[</a:t>
            </a:r>
            <a:r>
              <a:rPr lang="pt-BR" sz="1050" dirty="0" err="1">
                <a:latin typeface="Arial"/>
                <a:cs typeface="Arial"/>
              </a:rPr>
              <a:t>portaria_treinamento</a:t>
            </a:r>
            <a:r>
              <a:rPr lang="pt-BR" sz="105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4882633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35597" y="3646249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[assinatura_2]</a:t>
            </a:r>
            <a:endParaRPr lang="pt-BR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[nome2]</a:t>
            </a:r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376142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198035" y="3646241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[assinatura_1]</a:t>
            </a:r>
            <a:endParaRPr lang="pt-BR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[nome1]</a:t>
            </a:r>
            <a:endParaRPr lang="pt-BR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[registro_profissional1]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]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68741" y="3646241"/>
            <a:ext cx="2240692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[assinatura_3]</a:t>
            </a:r>
            <a:endParaRPr lang="pt-BR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7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428</Words>
  <Application>Microsoft Office PowerPoint</Application>
  <PresentationFormat>Personalizar</PresentationFormat>
  <Paragraphs>68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Tema do Office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137</cp:revision>
  <dcterms:created xsi:type="dcterms:W3CDTF">2020-07-21T13:59:46Z</dcterms:created>
  <dcterms:modified xsi:type="dcterms:W3CDTF">2025-01-30T05:05:13Z</dcterms:modified>
</cp:coreProperties>
</file>