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0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55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54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9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10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48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4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1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40.xml" ContentType="application/vnd.openxmlformats-officedocument.theme+xml"/>
  <Override PartName="/ppt/theme/theme38.xml" ContentType="application/vnd.openxmlformats-officedocument.theme+xml"/>
  <Override PartName="/ppt/theme/theme52.xml" ContentType="application/vnd.openxmlformats-officedocument.theme+xml"/>
  <Override PartName="/ppt/theme/theme41.xml" ContentType="application/vnd.openxmlformats-officedocument.theme+xml"/>
  <Override PartName="/ppt/theme/theme39.xml" ContentType="application/vnd.openxmlformats-officedocument.theme+xml"/>
  <Override PartName="/ppt/theme/theme53.xml" ContentType="application/vnd.openxmlformats-officedocument.theme+xml"/>
  <Override PartName="/ppt/theme/theme42.xml" ContentType="application/vnd.openxmlformats-officedocument.theme+xml"/>
  <Override PartName="/ppt/theme/theme54.xml" ContentType="application/vnd.openxmlformats-officedocument.theme+xml"/>
  <Override PartName="/ppt/theme/theme43.xml" ContentType="application/vnd.openxmlformats-officedocument.theme+xml"/>
  <Override PartName="/ppt/theme/theme55.xml" ContentType="application/vnd.openxmlformats-officedocument.theme+xml"/>
  <Override PartName="/ppt/theme/theme37.xml" ContentType="application/vnd.openxmlformats-officedocument.theme+xml"/>
  <Override PartName="/ppt/theme/theme10.xml" ContentType="application/vnd.openxmlformats-officedocument.theme+xml"/>
  <Override PartName="/ppt/theme/theme47.xml" ContentType="application/vnd.openxmlformats-officedocument.theme+xml"/>
  <Override PartName="/ppt/theme/theme9.xml" ContentType="application/vnd.openxmlformats-officedocument.theme+xml"/>
  <Override PartName="/ppt/theme/theme36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46" r:id="rId51"/>
    <p:sldMasterId id="2147483748" r:id="rId52"/>
    <p:sldMasterId id="2147483750" r:id="rId53"/>
    <p:sldMasterId id="2147483752" r:id="rId54"/>
    <p:sldMasterId id="2147483754" r:id="rId55"/>
    <p:sldMasterId id="2147483756" r:id="rId56"/>
  </p:sldMasterIdLst>
  <p:sldIdLst>
    <p:sldId id="256" r:id="rId57"/>
    <p:sldId id="257" r:id="rId58"/>
  </p:sldIdLst>
  <p:sldSz cx="9701213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" Target="slides/slide1.xml"/><Relationship Id="rId58" Type="http://schemas.openxmlformats.org/officeDocument/2006/relationships/slide" Target="slides/slide2.xml"/><Relationship Id="rId5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980E7A-1C73-4674-9363-59FD212B57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63B8A2D7-F852-45B9-B37E-E630F45A2A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283FF11C-5EC6-473A-8DFD-6A67205E6A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AC205925-B7EE-4429-92CB-483FA34B45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90C1FA23-C90F-4AC8-9A13-B3BC323366A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AF85E1F6-A40F-45FE-9410-8EEAB59893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F6972E67-84E5-4E97-9950-5B234C5783C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FC665EC3-0547-4E33-BC60-280CF720E5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2EA9CDFF-6E39-4112-9A0F-FC3AD3269E2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C87E7A7A-BB85-48DE-B4DE-6DB5F4D5E7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2D792403-A2D5-4AB3-8C53-5074FDA5B3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CBCB1D-FF5E-426A-BE3B-F65A8BEFD48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9EBD5B0E-B66F-493A-A94A-6B852C4435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8625DDA1-B0F9-4BB2-BDAA-2A384BDA2C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028FDB31-B513-4CDF-9D6F-2EC1AC4C9B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D1EBB011-DA62-46B9-9F71-D92AAEB62B5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FC63D1C7-6DA5-47EC-9787-CA2B937DB5F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6EB69C58-3D91-4E29-BFD2-9826B20201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CF967C11-3C70-4A39-BF78-B032C80ECD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6807CE12-C904-44C7-809A-F6FA5AB267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FA28BADC-9F52-485E-8047-CFC4608AA1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30B54A2A-AAC1-48E0-8465-540313A553E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693D374-693F-424E-8362-D1E58BD54D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0E2A73B3-1835-428C-B873-B49FE157F8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74EBFA5D-D36B-4A40-80B5-DDB6B3E2E2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B82F83C8-276C-489B-AE90-792B21422F9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CB1AA46D-C41E-48E9-80D8-B5F53293EF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3701752E-5CCB-42D1-BC24-B5465ADB69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D7FBC0E9-F19A-4213-9280-92A969F0E0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05D5D024-5540-4CAC-B962-F8F72AE907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de título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99158C01-9127-47D1-A9BF-B7A282D155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9FE7DA16-5726-45DB-A71A-6393A15AC7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058F9E7A-C775-4A65-9648-F622CA70B7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AE1EFB7-E1F6-4CB1-9D15-C64A56E6D72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94C4797C-6C8B-40E5-8E44-843617DF46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2"/>
          </p:nvPr>
        </p:nvSpPr>
        <p:spPr/>
        <p:txBody>
          <a:bodyPr/>
          <a:p>
            <a:fld id="{BB751BBF-939D-4F75-8ACD-E1F7052F43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5"/>
          </p:nvPr>
        </p:nvSpPr>
        <p:spPr/>
        <p:txBody>
          <a:bodyPr/>
          <a:p>
            <a:fld id="{E2987093-9ACE-4B31-A703-D2C27F7CE3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8"/>
          </p:nvPr>
        </p:nvSpPr>
        <p:spPr/>
        <p:txBody>
          <a:bodyPr/>
          <a:p>
            <a:fld id="{8556BA09-E043-4425-9578-06190F7E36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1"/>
          </p:nvPr>
        </p:nvSpPr>
        <p:spPr/>
        <p:txBody>
          <a:bodyPr/>
          <a:p>
            <a:fld id="{4BEAB05E-6BEA-4A4D-9364-428BA252A5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4"/>
          </p:nvPr>
        </p:nvSpPr>
        <p:spPr/>
        <p:txBody>
          <a:bodyPr/>
          <a:p>
            <a:fld id="{CE4047B4-26AF-4286-B040-CFA8398EAD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37"/>
          </p:nvPr>
        </p:nvSpPr>
        <p:spPr/>
        <p:txBody>
          <a:bodyPr/>
          <a:p>
            <a:fld id="{CCABA013-4BA0-4C49-801F-148A50505B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0"/>
          </p:nvPr>
        </p:nvSpPr>
        <p:spPr/>
        <p:txBody>
          <a:bodyPr/>
          <a:p>
            <a:fld id="{DB4B10C4-D282-4D7E-AE60-FBEF10CA03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4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3"/>
          </p:nvPr>
        </p:nvSpPr>
        <p:spPr/>
        <p:txBody>
          <a:bodyPr/>
          <a:p>
            <a:fld id="{7B7FD590-02C3-479A-8562-E5AC931CA8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4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6"/>
          </p:nvPr>
        </p:nvSpPr>
        <p:spPr/>
        <p:txBody>
          <a:bodyPr/>
          <a:p>
            <a:fld id="{570F7E4A-2B4F-4CEE-AB7B-3BA5E65D51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C40C254-FDD9-4A54-84F5-AA92C26C2B9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9"/>
          </p:nvPr>
        </p:nvSpPr>
        <p:spPr/>
        <p:txBody>
          <a:bodyPr/>
          <a:p>
            <a:fld id="{6D524A11-AC45-4E0A-BC18-065BAF583EE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2"/>
          </p:nvPr>
        </p:nvSpPr>
        <p:spPr/>
        <p:txBody>
          <a:bodyPr/>
          <a:p>
            <a:fld id="{CC6FBC18-28E2-4DEE-9DEB-EA63A1E8EBF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5"/>
          </p:nvPr>
        </p:nvSpPr>
        <p:spPr/>
        <p:txBody>
          <a:bodyPr/>
          <a:p>
            <a:fld id="{A205FA46-9EEF-409F-B6AE-2D7733623B5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8"/>
          </p:nvPr>
        </p:nvSpPr>
        <p:spPr/>
        <p:txBody>
          <a:bodyPr/>
          <a:p>
            <a:fld id="{D5BA0EBA-683A-4FBB-ADAD-E79D1696E08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1"/>
          </p:nvPr>
        </p:nvSpPr>
        <p:spPr/>
        <p:txBody>
          <a:bodyPr/>
          <a:p>
            <a:fld id="{514EA803-574C-4631-8E75-4719B43CC37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64"/>
          </p:nvPr>
        </p:nvSpPr>
        <p:spPr/>
        <p:txBody>
          <a:bodyPr/>
          <a:p>
            <a:fld id="{0AD96700-7CFA-4FE6-AFC0-73EE5C88B3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64"/>
          </p:nvPr>
        </p:nvSpPr>
        <p:spPr/>
        <p:txBody>
          <a:bodyPr/>
          <a:p>
            <a:fld id="{14751DCC-FC95-423D-BDE8-5CA220897B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4"/>
          </p:nvPr>
        </p:nvSpPr>
        <p:spPr/>
        <p:txBody>
          <a:bodyPr/>
          <a:p>
            <a:fld id="{CE6865E9-8134-415D-9BCC-9B384BCAA2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64"/>
          </p:nvPr>
        </p:nvSpPr>
        <p:spPr/>
        <p:txBody>
          <a:bodyPr/>
          <a:p>
            <a:fld id="{8FD6DE5C-85D2-415E-9477-8A50C461C0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64"/>
          </p:nvPr>
        </p:nvSpPr>
        <p:spPr/>
        <p:txBody>
          <a:bodyPr/>
          <a:p>
            <a:fld id="{4C71C8D4-54D3-41BA-BD27-2D6C239C28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555E712-5156-4FEF-A8A3-BCA1C64F7F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4"/>
          </p:nvPr>
        </p:nvSpPr>
        <p:spPr/>
        <p:txBody>
          <a:bodyPr/>
          <a:p>
            <a:fld id="{6120A55B-097D-4BBE-AEFF-97649288D8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4"/>
          </p:nvPr>
        </p:nvSpPr>
        <p:spPr/>
        <p:txBody>
          <a:bodyPr/>
          <a:p>
            <a:fld id="{C79EBF27-C31B-4324-9A19-99AC23F5EB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D3B19698-0782-453C-99AE-52C073A822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A1C31337-8D76-4989-BD59-6DD81DBF7F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C0C4EFC2-59BF-4D82-9750-7E86D11AA17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50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51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52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53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54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7.xml"/><Relationship Id="rId6" Type="http://schemas.openxmlformats.org/officeDocument/2006/relationships/slideLayout" Target="../slideLayouts/slideLayout58.xml"/><Relationship Id="rId7" Type="http://schemas.openxmlformats.org/officeDocument/2006/relationships/slideLayout" Target="../slideLayouts/slideLayout59.xml"/><Relationship Id="rId8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1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760" cy="6855840"/>
          </a:xfrm>
          <a:prstGeom prst="rect">
            <a:avLst/>
          </a:prstGeom>
          <a:ln w="0">
            <a:noFill/>
          </a:ln>
        </p:spPr>
      </p:pic>
      <p:sp>
        <p:nvSpPr>
          <p:cNvPr id="1" name="Retângulo 1"/>
          <p:cNvSpPr/>
          <p:nvPr/>
        </p:nvSpPr>
        <p:spPr>
          <a:xfrm>
            <a:off x="2697120" y="6330240"/>
            <a:ext cx="39992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2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D9A3D55E-C1D3-41A5-8D80-DA5D711004DB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760" cy="6855840"/>
          </a:xfrm>
          <a:prstGeom prst="rect">
            <a:avLst/>
          </a:prstGeom>
          <a:ln w="0">
            <a:noFill/>
          </a:ln>
        </p:spPr>
      </p:pic>
      <p:sp>
        <p:nvSpPr>
          <p:cNvPr id="58" name="Retângulo 1"/>
          <p:cNvSpPr/>
          <p:nvPr/>
        </p:nvSpPr>
        <p:spPr>
          <a:xfrm>
            <a:off x="2697120" y="6330240"/>
            <a:ext cx="39992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ftr" idx="28"/>
          </p:nvPr>
        </p:nvSpPr>
        <p:spPr>
          <a:xfrm>
            <a:off x="3213360" y="6356520"/>
            <a:ext cx="3272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sldNum" idx="29"/>
          </p:nvPr>
        </p:nvSpPr>
        <p:spPr>
          <a:xfrm>
            <a:off x="68515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6331CC2D-D46B-4122-BAB7-06F71CFA7A87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dt" idx="30"/>
          </p:nvPr>
        </p:nvSpPr>
        <p:spPr>
          <a:xfrm>
            <a:off x="66708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760" cy="6855840"/>
          </a:xfrm>
          <a:prstGeom prst="rect">
            <a:avLst/>
          </a:prstGeom>
          <a:ln w="0">
            <a:noFill/>
          </a:ln>
        </p:spPr>
      </p:pic>
      <p:sp>
        <p:nvSpPr>
          <p:cNvPr id="67" name="Retângulo 1"/>
          <p:cNvSpPr/>
          <p:nvPr/>
        </p:nvSpPr>
        <p:spPr>
          <a:xfrm>
            <a:off x="2697120" y="6330240"/>
            <a:ext cx="39992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95864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ftr" idx="31"/>
          </p:nvPr>
        </p:nvSpPr>
        <p:spPr>
          <a:xfrm>
            <a:off x="3213360" y="6356520"/>
            <a:ext cx="3272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sldNum" idx="32"/>
          </p:nvPr>
        </p:nvSpPr>
        <p:spPr>
          <a:xfrm>
            <a:off x="68515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5A790F4E-31A3-48D2-99D9-FCBB30D4FFA5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dt" idx="33"/>
          </p:nvPr>
        </p:nvSpPr>
        <p:spPr>
          <a:xfrm>
            <a:off x="66708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760" cy="6855840"/>
          </a:xfrm>
          <a:prstGeom prst="rect">
            <a:avLst/>
          </a:prstGeom>
          <a:ln w="0">
            <a:noFill/>
          </a:ln>
        </p:spPr>
      </p:pic>
      <p:sp>
        <p:nvSpPr>
          <p:cNvPr id="78" name="Retângulo 1"/>
          <p:cNvSpPr/>
          <p:nvPr/>
        </p:nvSpPr>
        <p:spPr>
          <a:xfrm>
            <a:off x="2697120" y="6330240"/>
            <a:ext cx="39992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ftr" idx="34"/>
          </p:nvPr>
        </p:nvSpPr>
        <p:spPr>
          <a:xfrm>
            <a:off x="3213360" y="6356520"/>
            <a:ext cx="3272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 idx="35"/>
          </p:nvPr>
        </p:nvSpPr>
        <p:spPr>
          <a:xfrm>
            <a:off x="68515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61D01B79-325E-443D-A3CD-1D4BD165DCC9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dt" idx="36"/>
          </p:nvPr>
        </p:nvSpPr>
        <p:spPr>
          <a:xfrm>
            <a:off x="66708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760" cy="6855840"/>
          </a:xfrm>
          <a:prstGeom prst="rect">
            <a:avLst/>
          </a:prstGeom>
          <a:ln w="0">
            <a:noFill/>
          </a:ln>
        </p:spPr>
      </p:pic>
      <p:sp>
        <p:nvSpPr>
          <p:cNvPr id="85" name="Retângulo 1"/>
          <p:cNvSpPr/>
          <p:nvPr/>
        </p:nvSpPr>
        <p:spPr>
          <a:xfrm>
            <a:off x="2697120" y="6330240"/>
            <a:ext cx="39992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ftr" idx="37"/>
          </p:nvPr>
        </p:nvSpPr>
        <p:spPr>
          <a:xfrm>
            <a:off x="3213360" y="6356520"/>
            <a:ext cx="3272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sldNum" idx="38"/>
          </p:nvPr>
        </p:nvSpPr>
        <p:spPr>
          <a:xfrm>
            <a:off x="68515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FE7A4CDC-B1CD-4F86-BEE4-B426AA5494BC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dt" idx="39"/>
          </p:nvPr>
        </p:nvSpPr>
        <p:spPr>
          <a:xfrm>
            <a:off x="66708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760" cy="6855840"/>
          </a:xfrm>
          <a:prstGeom prst="rect">
            <a:avLst/>
          </a:prstGeom>
          <a:ln w="0">
            <a:noFill/>
          </a:ln>
        </p:spPr>
      </p:pic>
      <p:sp>
        <p:nvSpPr>
          <p:cNvPr id="94" name="Retângulo 1"/>
          <p:cNvSpPr/>
          <p:nvPr/>
        </p:nvSpPr>
        <p:spPr>
          <a:xfrm>
            <a:off x="2697120" y="6330240"/>
            <a:ext cx="39992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ftr" idx="40"/>
          </p:nvPr>
        </p:nvSpPr>
        <p:spPr>
          <a:xfrm>
            <a:off x="3213360" y="6356520"/>
            <a:ext cx="3272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Num" idx="41"/>
          </p:nvPr>
        </p:nvSpPr>
        <p:spPr>
          <a:xfrm>
            <a:off x="68515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7B1A697E-5EE8-46C2-8A5C-B8C62B9B4D72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dt" idx="42"/>
          </p:nvPr>
        </p:nvSpPr>
        <p:spPr>
          <a:xfrm>
            <a:off x="66708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760" cy="6855840"/>
          </a:xfrm>
          <a:prstGeom prst="rect">
            <a:avLst/>
          </a:prstGeom>
          <a:ln w="0">
            <a:noFill/>
          </a:ln>
        </p:spPr>
      </p:pic>
      <p:sp>
        <p:nvSpPr>
          <p:cNvPr id="103" name="Retângulo 1"/>
          <p:cNvSpPr/>
          <p:nvPr/>
        </p:nvSpPr>
        <p:spPr>
          <a:xfrm>
            <a:off x="2697120" y="6330240"/>
            <a:ext cx="39992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ftr" idx="43"/>
          </p:nvPr>
        </p:nvSpPr>
        <p:spPr>
          <a:xfrm>
            <a:off x="3213360" y="6356520"/>
            <a:ext cx="3272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ldNum" idx="44"/>
          </p:nvPr>
        </p:nvSpPr>
        <p:spPr>
          <a:xfrm>
            <a:off x="68515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3FA8F796-B35D-4AED-9FD5-C9083427098D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dt" idx="45"/>
          </p:nvPr>
        </p:nvSpPr>
        <p:spPr>
          <a:xfrm>
            <a:off x="66708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760" cy="6855840"/>
          </a:xfrm>
          <a:prstGeom prst="rect">
            <a:avLst/>
          </a:prstGeom>
          <a:ln w="0">
            <a:noFill/>
          </a:ln>
        </p:spPr>
      </p:pic>
      <p:sp>
        <p:nvSpPr>
          <p:cNvPr id="108" name="Retângulo 1"/>
          <p:cNvSpPr/>
          <p:nvPr/>
        </p:nvSpPr>
        <p:spPr>
          <a:xfrm>
            <a:off x="2697120" y="6330240"/>
            <a:ext cx="39992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PlaceHolder 1"/>
          <p:cNvSpPr>
            <a:spLocks noGrp="1"/>
          </p:cNvSpPr>
          <p:nvPr>
            <p:ph type="ftr" idx="46"/>
          </p:nvPr>
        </p:nvSpPr>
        <p:spPr>
          <a:xfrm>
            <a:off x="3213360" y="6356520"/>
            <a:ext cx="3272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ldNum" idx="47"/>
          </p:nvPr>
        </p:nvSpPr>
        <p:spPr>
          <a:xfrm>
            <a:off x="68515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908981CF-864B-4F0E-8354-148FF27652D1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dt" idx="48"/>
          </p:nvPr>
        </p:nvSpPr>
        <p:spPr>
          <a:xfrm>
            <a:off x="66708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760" cy="6855840"/>
          </a:xfrm>
          <a:prstGeom prst="rect">
            <a:avLst/>
          </a:prstGeom>
          <a:ln w="0">
            <a:noFill/>
          </a:ln>
        </p:spPr>
      </p:pic>
      <p:sp>
        <p:nvSpPr>
          <p:cNvPr id="113" name="Retângulo 1"/>
          <p:cNvSpPr/>
          <p:nvPr/>
        </p:nvSpPr>
        <p:spPr>
          <a:xfrm>
            <a:off x="2697120" y="6330240"/>
            <a:ext cx="39992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ftr" idx="49"/>
          </p:nvPr>
        </p:nvSpPr>
        <p:spPr>
          <a:xfrm>
            <a:off x="3213360" y="6356520"/>
            <a:ext cx="3272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sldNum" idx="50"/>
          </p:nvPr>
        </p:nvSpPr>
        <p:spPr>
          <a:xfrm>
            <a:off x="68515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EE4FDC51-7956-4691-884A-50CBDEA31007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dt" idx="51"/>
          </p:nvPr>
        </p:nvSpPr>
        <p:spPr>
          <a:xfrm>
            <a:off x="66708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760" cy="6855840"/>
          </a:xfrm>
          <a:prstGeom prst="rect">
            <a:avLst/>
          </a:prstGeom>
          <a:ln w="0">
            <a:noFill/>
          </a:ln>
        </p:spPr>
      </p:pic>
      <p:sp>
        <p:nvSpPr>
          <p:cNvPr id="122" name="Retângulo 1"/>
          <p:cNvSpPr/>
          <p:nvPr/>
        </p:nvSpPr>
        <p:spPr>
          <a:xfrm>
            <a:off x="2697120" y="6330240"/>
            <a:ext cx="39992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PlaceHolder 1"/>
          <p:cNvSpPr>
            <a:spLocks noGrp="1"/>
          </p:cNvSpPr>
          <p:nvPr>
            <p:ph type="ftr" idx="52"/>
          </p:nvPr>
        </p:nvSpPr>
        <p:spPr>
          <a:xfrm>
            <a:off x="3213360" y="6356520"/>
            <a:ext cx="3272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53"/>
          </p:nvPr>
        </p:nvSpPr>
        <p:spPr>
          <a:xfrm>
            <a:off x="68515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62E8FAD9-7A59-443B-8B4F-852BE80642EC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54"/>
          </p:nvPr>
        </p:nvSpPr>
        <p:spPr>
          <a:xfrm>
            <a:off x="66708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760" cy="6855840"/>
          </a:xfrm>
          <a:prstGeom prst="rect">
            <a:avLst/>
          </a:prstGeom>
          <a:ln w="0">
            <a:noFill/>
          </a:ln>
        </p:spPr>
      </p:pic>
      <p:sp>
        <p:nvSpPr>
          <p:cNvPr id="127" name="Retângulo 1"/>
          <p:cNvSpPr/>
          <p:nvPr/>
        </p:nvSpPr>
        <p:spPr>
          <a:xfrm>
            <a:off x="2697120" y="6330240"/>
            <a:ext cx="39992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95864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ftr" idx="55"/>
          </p:nvPr>
        </p:nvSpPr>
        <p:spPr>
          <a:xfrm>
            <a:off x="3213360" y="6356520"/>
            <a:ext cx="3272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sldNum" idx="56"/>
          </p:nvPr>
        </p:nvSpPr>
        <p:spPr>
          <a:xfrm>
            <a:off x="68515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F6D81919-E847-4DA2-8E56-2E8F111E8999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dt" idx="57"/>
          </p:nvPr>
        </p:nvSpPr>
        <p:spPr>
          <a:xfrm>
            <a:off x="66708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760" cy="6855840"/>
          </a:xfrm>
          <a:prstGeom prst="rect">
            <a:avLst/>
          </a:prstGeom>
          <a:ln w="0">
            <a:noFill/>
          </a:ln>
        </p:spPr>
      </p:pic>
      <p:sp>
        <p:nvSpPr>
          <p:cNvPr id="8" name="Retângulo 1"/>
          <p:cNvSpPr/>
          <p:nvPr/>
        </p:nvSpPr>
        <p:spPr>
          <a:xfrm>
            <a:off x="2697120" y="6330240"/>
            <a:ext cx="39992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95864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4"/>
          </p:nvPr>
        </p:nvSpPr>
        <p:spPr>
          <a:xfrm>
            <a:off x="3213360" y="6356520"/>
            <a:ext cx="3272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5"/>
          </p:nvPr>
        </p:nvSpPr>
        <p:spPr>
          <a:xfrm>
            <a:off x="68515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5FA8A2D4-09E0-4D7E-BDDF-E386761F9DE1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 type="dt" idx="6"/>
          </p:nvPr>
        </p:nvSpPr>
        <p:spPr>
          <a:xfrm>
            <a:off x="66708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760" cy="6855840"/>
          </a:xfrm>
          <a:prstGeom prst="rect">
            <a:avLst/>
          </a:prstGeom>
          <a:ln w="0">
            <a:noFill/>
          </a:ln>
        </p:spPr>
      </p:pic>
      <p:sp>
        <p:nvSpPr>
          <p:cNvPr id="138" name="Retângulo 1"/>
          <p:cNvSpPr/>
          <p:nvPr/>
        </p:nvSpPr>
        <p:spPr>
          <a:xfrm>
            <a:off x="2697120" y="6330240"/>
            <a:ext cx="39992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ftr" idx="58"/>
          </p:nvPr>
        </p:nvSpPr>
        <p:spPr>
          <a:xfrm>
            <a:off x="3213360" y="6356520"/>
            <a:ext cx="3272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ldNum" idx="59"/>
          </p:nvPr>
        </p:nvSpPr>
        <p:spPr>
          <a:xfrm>
            <a:off x="68515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406E10B8-5A4C-42BE-86CE-C721BFBD32C1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dt" idx="60"/>
          </p:nvPr>
        </p:nvSpPr>
        <p:spPr>
          <a:xfrm>
            <a:off x="66708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760" cy="6855840"/>
          </a:xfrm>
          <a:prstGeom prst="rect">
            <a:avLst/>
          </a:prstGeom>
          <a:ln w="0">
            <a:noFill/>
          </a:ln>
        </p:spPr>
      </p:pic>
      <p:sp>
        <p:nvSpPr>
          <p:cNvPr id="143" name="Retângulo 1"/>
          <p:cNvSpPr/>
          <p:nvPr/>
        </p:nvSpPr>
        <p:spPr>
          <a:xfrm>
            <a:off x="2697120" y="6330240"/>
            <a:ext cx="39992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ftr" idx="61"/>
          </p:nvPr>
        </p:nvSpPr>
        <p:spPr>
          <a:xfrm>
            <a:off x="3213360" y="6356520"/>
            <a:ext cx="3272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 idx="62"/>
          </p:nvPr>
        </p:nvSpPr>
        <p:spPr>
          <a:xfrm>
            <a:off x="68515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FECF1395-8113-42EE-9D59-BEA5CCC55B4A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dt" idx="63"/>
          </p:nvPr>
        </p:nvSpPr>
        <p:spPr>
          <a:xfrm>
            <a:off x="66708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760" cy="6855840"/>
          </a:xfrm>
          <a:prstGeom prst="rect">
            <a:avLst/>
          </a:prstGeom>
          <a:ln w="0">
            <a:noFill/>
          </a:ln>
        </p:spPr>
      </p:pic>
      <p:sp>
        <p:nvSpPr>
          <p:cNvPr id="150" name="Retângulo 1"/>
          <p:cNvSpPr/>
          <p:nvPr/>
        </p:nvSpPr>
        <p:spPr>
          <a:xfrm>
            <a:off x="2697120" y="6330240"/>
            <a:ext cx="39992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PlaceHolder 1"/>
          <p:cNvSpPr>
            <a:spLocks noGrp="1"/>
          </p:cNvSpPr>
          <p:nvPr>
            <p:ph type="ftr" idx="64"/>
          </p:nvPr>
        </p:nvSpPr>
        <p:spPr>
          <a:xfrm>
            <a:off x="3213360" y="6356520"/>
            <a:ext cx="3272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ldNum" idx="65"/>
          </p:nvPr>
        </p:nvSpPr>
        <p:spPr>
          <a:xfrm>
            <a:off x="68515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AAE1D03A-B23F-43B5-91D8-575E6997B598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dt" idx="66"/>
          </p:nvPr>
        </p:nvSpPr>
        <p:spPr>
          <a:xfrm>
            <a:off x="66708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760" cy="6855840"/>
          </a:xfrm>
          <a:prstGeom prst="rect">
            <a:avLst/>
          </a:prstGeom>
          <a:ln w="0">
            <a:noFill/>
          </a:ln>
        </p:spPr>
      </p:pic>
      <p:sp>
        <p:nvSpPr>
          <p:cNvPr id="155" name="Retângulo 1"/>
          <p:cNvSpPr/>
          <p:nvPr/>
        </p:nvSpPr>
        <p:spPr>
          <a:xfrm>
            <a:off x="2697120" y="6330240"/>
            <a:ext cx="39992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ftr" idx="67"/>
          </p:nvPr>
        </p:nvSpPr>
        <p:spPr>
          <a:xfrm>
            <a:off x="3213360" y="6356520"/>
            <a:ext cx="3272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ldNum" idx="68"/>
          </p:nvPr>
        </p:nvSpPr>
        <p:spPr>
          <a:xfrm>
            <a:off x="68515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662CA045-FD17-4843-AC82-B7380E7B946A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dt" idx="69"/>
          </p:nvPr>
        </p:nvSpPr>
        <p:spPr>
          <a:xfrm>
            <a:off x="66708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760" cy="6855840"/>
          </a:xfrm>
          <a:prstGeom prst="rect">
            <a:avLst/>
          </a:prstGeom>
          <a:ln w="0">
            <a:noFill/>
          </a:ln>
        </p:spPr>
      </p:pic>
      <p:sp>
        <p:nvSpPr>
          <p:cNvPr id="160" name="Retângulo 1"/>
          <p:cNvSpPr/>
          <p:nvPr/>
        </p:nvSpPr>
        <p:spPr>
          <a:xfrm>
            <a:off x="2697120" y="6330240"/>
            <a:ext cx="39992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PlaceHolder 1"/>
          <p:cNvSpPr>
            <a:spLocks noGrp="1"/>
          </p:cNvSpPr>
          <p:nvPr>
            <p:ph type="ftr" idx="70"/>
          </p:nvPr>
        </p:nvSpPr>
        <p:spPr>
          <a:xfrm>
            <a:off x="3213360" y="6356520"/>
            <a:ext cx="3272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ldNum" idx="71"/>
          </p:nvPr>
        </p:nvSpPr>
        <p:spPr>
          <a:xfrm>
            <a:off x="68515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B01C8D2E-6A26-40D6-BF16-CF9A9DEBD257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dt" idx="72"/>
          </p:nvPr>
        </p:nvSpPr>
        <p:spPr>
          <a:xfrm>
            <a:off x="66708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3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ftr" idx="73"/>
          </p:nvPr>
        </p:nvSpPr>
        <p:spPr>
          <a:xfrm>
            <a:off x="3213000" y="6356520"/>
            <a:ext cx="32727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 idx="74"/>
          </p:nvPr>
        </p:nvSpPr>
        <p:spPr>
          <a:xfrm>
            <a:off x="68515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F05DA33-38A2-46E4-8FE6-169ED6B4DA79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dt" idx="75"/>
          </p:nvPr>
        </p:nvSpPr>
        <p:spPr>
          <a:xfrm>
            <a:off x="6667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ftr" idx="76"/>
          </p:nvPr>
        </p:nvSpPr>
        <p:spPr>
          <a:xfrm>
            <a:off x="3213000" y="6356520"/>
            <a:ext cx="32727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ldNum" idx="77"/>
          </p:nvPr>
        </p:nvSpPr>
        <p:spPr>
          <a:xfrm>
            <a:off x="68515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DB3863A-5002-4C17-95D8-4FF65F7843D8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dt" idx="78"/>
          </p:nvPr>
        </p:nvSpPr>
        <p:spPr>
          <a:xfrm>
            <a:off x="6667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ftr" idx="79"/>
          </p:nvPr>
        </p:nvSpPr>
        <p:spPr>
          <a:xfrm>
            <a:off x="3213000" y="6356520"/>
            <a:ext cx="32727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ldNum" idx="80"/>
          </p:nvPr>
        </p:nvSpPr>
        <p:spPr>
          <a:xfrm>
            <a:off x="68515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105FE3A-972C-4C23-94DA-0DFCEE4EBF12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dt" idx="81"/>
          </p:nvPr>
        </p:nvSpPr>
        <p:spPr>
          <a:xfrm>
            <a:off x="6667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ftr" idx="82"/>
          </p:nvPr>
        </p:nvSpPr>
        <p:spPr>
          <a:xfrm>
            <a:off x="3213000" y="6356520"/>
            <a:ext cx="32727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sldNum" idx="83"/>
          </p:nvPr>
        </p:nvSpPr>
        <p:spPr>
          <a:xfrm>
            <a:off x="68515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AE4AE06-3ADB-49CE-8FDF-79C61B57D6D6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dt" idx="84"/>
          </p:nvPr>
        </p:nvSpPr>
        <p:spPr>
          <a:xfrm>
            <a:off x="6667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ftr" idx="85"/>
          </p:nvPr>
        </p:nvSpPr>
        <p:spPr>
          <a:xfrm>
            <a:off x="3213000" y="6356520"/>
            <a:ext cx="32727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ldNum" idx="86"/>
          </p:nvPr>
        </p:nvSpPr>
        <p:spPr>
          <a:xfrm>
            <a:off x="68515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3C1EBDC-434D-4D68-9384-A0D8A7D13C44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dt" idx="87"/>
          </p:nvPr>
        </p:nvSpPr>
        <p:spPr>
          <a:xfrm>
            <a:off x="6667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760" cy="6855840"/>
          </a:xfrm>
          <a:prstGeom prst="rect">
            <a:avLst/>
          </a:prstGeom>
          <a:ln w="0">
            <a:noFill/>
          </a:ln>
        </p:spPr>
      </p:pic>
      <p:sp>
        <p:nvSpPr>
          <p:cNvPr id="19" name="Retângulo 1"/>
          <p:cNvSpPr/>
          <p:nvPr/>
        </p:nvSpPr>
        <p:spPr>
          <a:xfrm>
            <a:off x="2697120" y="6330240"/>
            <a:ext cx="39992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ftr" idx="7"/>
          </p:nvPr>
        </p:nvSpPr>
        <p:spPr>
          <a:xfrm>
            <a:off x="3213360" y="6356520"/>
            <a:ext cx="3272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sldNum" idx="8"/>
          </p:nvPr>
        </p:nvSpPr>
        <p:spPr>
          <a:xfrm>
            <a:off x="68515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B79C2877-1735-4B06-96D6-207C939A309D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dt" idx="9"/>
          </p:nvPr>
        </p:nvSpPr>
        <p:spPr>
          <a:xfrm>
            <a:off x="66708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95864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ftr" idx="88"/>
          </p:nvPr>
        </p:nvSpPr>
        <p:spPr>
          <a:xfrm>
            <a:off x="3213000" y="6356520"/>
            <a:ext cx="32727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sldNum" idx="89"/>
          </p:nvPr>
        </p:nvSpPr>
        <p:spPr>
          <a:xfrm>
            <a:off x="68515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BA341BD-8625-4A60-82B4-932D3CD57A69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 type="dt" idx="90"/>
          </p:nvPr>
        </p:nvSpPr>
        <p:spPr>
          <a:xfrm>
            <a:off x="6667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ftr" idx="91"/>
          </p:nvPr>
        </p:nvSpPr>
        <p:spPr>
          <a:xfrm>
            <a:off x="3213000" y="6356520"/>
            <a:ext cx="32727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ldNum" idx="92"/>
          </p:nvPr>
        </p:nvSpPr>
        <p:spPr>
          <a:xfrm>
            <a:off x="68515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E5619BE-326A-4B87-ABBA-CA2CEA4CDDFA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dt" idx="93"/>
          </p:nvPr>
        </p:nvSpPr>
        <p:spPr>
          <a:xfrm>
            <a:off x="6667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ftr" idx="94"/>
          </p:nvPr>
        </p:nvSpPr>
        <p:spPr>
          <a:xfrm>
            <a:off x="3213000" y="6356520"/>
            <a:ext cx="32727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95"/>
          </p:nvPr>
        </p:nvSpPr>
        <p:spPr>
          <a:xfrm>
            <a:off x="68515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EC8E9A9-45C1-4D7C-9987-DE01F5B48C29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dt" idx="96"/>
          </p:nvPr>
        </p:nvSpPr>
        <p:spPr>
          <a:xfrm>
            <a:off x="6667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ftr" idx="97"/>
          </p:nvPr>
        </p:nvSpPr>
        <p:spPr>
          <a:xfrm>
            <a:off x="3213000" y="6356520"/>
            <a:ext cx="32727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ldNum" idx="98"/>
          </p:nvPr>
        </p:nvSpPr>
        <p:spPr>
          <a:xfrm>
            <a:off x="68515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31C20C6-C129-498B-8CBB-2A52B0C5A9E8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dt" idx="99"/>
          </p:nvPr>
        </p:nvSpPr>
        <p:spPr>
          <a:xfrm>
            <a:off x="6667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ftr" idx="100"/>
          </p:nvPr>
        </p:nvSpPr>
        <p:spPr>
          <a:xfrm>
            <a:off x="3213000" y="6356520"/>
            <a:ext cx="32727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ldNum" idx="101"/>
          </p:nvPr>
        </p:nvSpPr>
        <p:spPr>
          <a:xfrm>
            <a:off x="68515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BC9BB10-86EC-4FD3-9E3A-E113E036CA56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dt" idx="102"/>
          </p:nvPr>
        </p:nvSpPr>
        <p:spPr>
          <a:xfrm>
            <a:off x="6667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ftr" idx="103"/>
          </p:nvPr>
        </p:nvSpPr>
        <p:spPr>
          <a:xfrm>
            <a:off x="3213000" y="6356520"/>
            <a:ext cx="32727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ldNum" idx="104"/>
          </p:nvPr>
        </p:nvSpPr>
        <p:spPr>
          <a:xfrm>
            <a:off x="68515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64BB6AE-DE7C-4EF3-A2FF-17EBF268A056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dt" idx="105"/>
          </p:nvPr>
        </p:nvSpPr>
        <p:spPr>
          <a:xfrm>
            <a:off x="6667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760" cy="6855840"/>
          </a:xfrm>
          <a:prstGeom prst="rect">
            <a:avLst/>
          </a:prstGeom>
          <a:ln w="0">
            <a:noFill/>
          </a:ln>
        </p:spPr>
      </p:pic>
      <p:sp>
        <p:nvSpPr>
          <p:cNvPr id="213" name="Retângulo 1"/>
          <p:cNvSpPr/>
          <p:nvPr/>
        </p:nvSpPr>
        <p:spPr>
          <a:xfrm>
            <a:off x="2697120" y="6330240"/>
            <a:ext cx="39992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ftr" idx="106"/>
          </p:nvPr>
        </p:nvSpPr>
        <p:spPr>
          <a:xfrm>
            <a:off x="3213360" y="6356520"/>
            <a:ext cx="3272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sldNum" idx="107"/>
          </p:nvPr>
        </p:nvSpPr>
        <p:spPr>
          <a:xfrm>
            <a:off x="68515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D235A3EB-30E1-438B-BCFC-E58826C90F26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dt" idx="108"/>
          </p:nvPr>
        </p:nvSpPr>
        <p:spPr>
          <a:xfrm>
            <a:off x="66708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3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221" name="Retângulo 1"/>
          <p:cNvSpPr/>
          <p:nvPr/>
        </p:nvSpPr>
        <p:spPr>
          <a:xfrm rot="16200000">
            <a:off x="-1763280" y="294228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" name="PlaceHolder 1"/>
          <p:cNvSpPr>
            <a:spLocks noGrp="1"/>
          </p:cNvSpPr>
          <p:nvPr>
            <p:ph type="ftr" idx="109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ldNum" idx="110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E1672AC1-1DCA-4E80-837C-81C0DF2C037A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dt" idx="111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3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226" name="Retângulo 1"/>
          <p:cNvSpPr/>
          <p:nvPr/>
        </p:nvSpPr>
        <p:spPr>
          <a:xfrm rot="16200000">
            <a:off x="-1763280" y="294228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" name="PlaceHolder 1"/>
          <p:cNvSpPr>
            <a:spLocks noGrp="1"/>
          </p:cNvSpPr>
          <p:nvPr>
            <p:ph type="ftr" idx="112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ldNum" idx="113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583DA486-D91B-4BB6-98D9-D93DC7CD7710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dt" idx="114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3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231" name="Retângulo 1"/>
          <p:cNvSpPr/>
          <p:nvPr/>
        </p:nvSpPr>
        <p:spPr>
          <a:xfrm rot="16200000">
            <a:off x="-1763280" y="294228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2" name="PlaceHolder 1"/>
          <p:cNvSpPr>
            <a:spLocks noGrp="1"/>
          </p:cNvSpPr>
          <p:nvPr>
            <p:ph type="ftr" idx="115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sldNum" idx="116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FB30E158-9B47-4CD8-82E9-0A0055F6A868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dt" idx="117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760" cy="6855840"/>
          </a:xfrm>
          <a:prstGeom prst="rect">
            <a:avLst/>
          </a:prstGeom>
          <a:ln w="0">
            <a:noFill/>
          </a:ln>
        </p:spPr>
      </p:pic>
      <p:sp>
        <p:nvSpPr>
          <p:cNvPr id="28" name="Retângulo 1"/>
          <p:cNvSpPr/>
          <p:nvPr/>
        </p:nvSpPr>
        <p:spPr>
          <a:xfrm>
            <a:off x="2697120" y="6330240"/>
            <a:ext cx="39992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ftr" idx="10"/>
          </p:nvPr>
        </p:nvSpPr>
        <p:spPr>
          <a:xfrm>
            <a:off x="3213360" y="6356520"/>
            <a:ext cx="3272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11"/>
          </p:nvPr>
        </p:nvSpPr>
        <p:spPr>
          <a:xfrm>
            <a:off x="68515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1BD96F1F-F72D-45D0-A9F1-46C03CDB02AD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2"/>
          </p:nvPr>
        </p:nvSpPr>
        <p:spPr>
          <a:xfrm>
            <a:off x="66708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236" name="Retângulo 1"/>
          <p:cNvSpPr/>
          <p:nvPr/>
        </p:nvSpPr>
        <p:spPr>
          <a:xfrm rot="16200000">
            <a:off x="-1763280" y="294228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ftr" idx="118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sldNum" idx="119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109D4F48-312A-4F3C-9B6F-4189CCD03F47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dt" idx="120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3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245" name="Retângulo 1"/>
          <p:cNvSpPr/>
          <p:nvPr/>
        </p:nvSpPr>
        <p:spPr>
          <a:xfrm rot="16200000">
            <a:off x="-1763280" y="294228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95864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ftr" idx="121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 type="sldNum" idx="122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87709ECE-2F8F-4D8D-BD91-ADCE1349AFB4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1" name="PlaceHolder 6"/>
          <p:cNvSpPr>
            <a:spLocks noGrp="1"/>
          </p:cNvSpPr>
          <p:nvPr>
            <p:ph type="dt" idx="123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3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256" name="Retângulo 1"/>
          <p:cNvSpPr/>
          <p:nvPr/>
        </p:nvSpPr>
        <p:spPr>
          <a:xfrm rot="16200000">
            <a:off x="-1763280" y="294228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ftr" idx="124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sldNum" idx="125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5A7B3EE4-47A8-4BC5-B4E5-79F7249B5EC0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dt" idx="126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3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263" name="Retângulo 1"/>
          <p:cNvSpPr/>
          <p:nvPr/>
        </p:nvSpPr>
        <p:spPr>
          <a:xfrm rot="16200000">
            <a:off x="-1763280" y="294228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4" name="PlaceHolder 1"/>
          <p:cNvSpPr>
            <a:spLocks noGrp="1"/>
          </p:cNvSpPr>
          <p:nvPr>
            <p:ph type="ftr" idx="127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ldNum" idx="128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7C80AADE-E989-45B1-9254-6EFE6014A71D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dt" idx="129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3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268" name="Retângulo 1"/>
          <p:cNvSpPr/>
          <p:nvPr/>
        </p:nvSpPr>
        <p:spPr>
          <a:xfrm rot="16200000">
            <a:off x="-1763280" y="294228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9" name="PlaceHolder 1"/>
          <p:cNvSpPr>
            <a:spLocks noGrp="1"/>
          </p:cNvSpPr>
          <p:nvPr>
            <p:ph type="ftr" idx="130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ldNum" idx="131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06502CD7-4DAD-43D6-8E19-3B9138535070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dt" idx="132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3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273" name="Retângulo 1"/>
          <p:cNvSpPr/>
          <p:nvPr/>
        </p:nvSpPr>
        <p:spPr>
          <a:xfrm rot="16200000">
            <a:off x="-1763280" y="294228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4" name="PlaceHolder 1"/>
          <p:cNvSpPr>
            <a:spLocks noGrp="1"/>
          </p:cNvSpPr>
          <p:nvPr>
            <p:ph type="ftr" idx="133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sldNum" idx="134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30AF39ED-59A0-4FEA-85B3-BE8E9705E8FB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dt" idx="135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3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278" name="Retângulo 1"/>
          <p:cNvSpPr/>
          <p:nvPr/>
        </p:nvSpPr>
        <p:spPr>
          <a:xfrm rot="16200000">
            <a:off x="-1763280" y="294228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ftr" idx="136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sldNum" idx="137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9F841135-D16A-48EA-8141-DC6D90E69808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dt" idx="138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3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287" name="Retângulo 1"/>
          <p:cNvSpPr/>
          <p:nvPr/>
        </p:nvSpPr>
        <p:spPr>
          <a:xfrm rot="16200000">
            <a:off x="-1763280" y="294228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495864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ftr" idx="139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 type="sldNum" idx="140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C9E011E3-331C-4338-B509-2FC317055A4C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3" name="PlaceHolder 6"/>
          <p:cNvSpPr>
            <a:spLocks noGrp="1"/>
          </p:cNvSpPr>
          <p:nvPr>
            <p:ph type="dt" idx="141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3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298" name="Retângulo 1"/>
          <p:cNvSpPr/>
          <p:nvPr/>
        </p:nvSpPr>
        <p:spPr>
          <a:xfrm rot="16200000">
            <a:off x="-1763280" y="294228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ftr" idx="142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143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F985CE7F-1E78-475D-8324-47ADCDCBF426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dt" idx="144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3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305" name="Retângulo 1"/>
          <p:cNvSpPr/>
          <p:nvPr/>
        </p:nvSpPr>
        <p:spPr>
          <a:xfrm rot="16200000">
            <a:off x="-1763280" y="294228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6" name="PlaceHolder 1"/>
          <p:cNvSpPr>
            <a:spLocks noGrp="1"/>
          </p:cNvSpPr>
          <p:nvPr>
            <p:ph type="ftr" idx="145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ldNum" idx="146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689E81C0-629D-49D4-8923-019E8A1E9F94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dt" idx="147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760" cy="6855840"/>
          </a:xfrm>
          <a:prstGeom prst="rect">
            <a:avLst/>
          </a:prstGeom>
          <a:ln w="0">
            <a:noFill/>
          </a:ln>
        </p:spPr>
      </p:pic>
      <p:sp>
        <p:nvSpPr>
          <p:cNvPr id="33" name="Retângulo 1"/>
          <p:cNvSpPr/>
          <p:nvPr/>
        </p:nvSpPr>
        <p:spPr>
          <a:xfrm>
            <a:off x="2697120" y="6330240"/>
            <a:ext cx="39992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ftr" idx="13"/>
          </p:nvPr>
        </p:nvSpPr>
        <p:spPr>
          <a:xfrm>
            <a:off x="3213360" y="6356520"/>
            <a:ext cx="3272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ldNum" idx="14"/>
          </p:nvPr>
        </p:nvSpPr>
        <p:spPr>
          <a:xfrm>
            <a:off x="68515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1670136C-4AED-4CA1-A8BD-6B6BF1357FF1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15"/>
          </p:nvPr>
        </p:nvSpPr>
        <p:spPr>
          <a:xfrm>
            <a:off x="66708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310" name="Retângulo 1"/>
          <p:cNvSpPr/>
          <p:nvPr/>
        </p:nvSpPr>
        <p:spPr>
          <a:xfrm rot="16200000">
            <a:off x="-1763280" y="294228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1" name="PlaceHolder 1"/>
          <p:cNvSpPr>
            <a:spLocks noGrp="1"/>
          </p:cNvSpPr>
          <p:nvPr>
            <p:ph type="ftr" idx="148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sldNum" idx="149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CBCBAF23-7669-4063-BF11-354858AAF63A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dt" idx="150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3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315" name="Retângulo 1"/>
          <p:cNvSpPr/>
          <p:nvPr/>
        </p:nvSpPr>
        <p:spPr>
          <a:xfrm rot="16200000">
            <a:off x="-1763280" y="294228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6" name="PlaceHolder 1"/>
          <p:cNvSpPr>
            <a:spLocks noGrp="1"/>
          </p:cNvSpPr>
          <p:nvPr>
            <p:ph type="ftr" idx="151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sldNum" idx="152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455BF94D-0A66-49DD-8495-E190C079468F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dt" idx="153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3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320" name="Retângulo 1"/>
          <p:cNvSpPr/>
          <p:nvPr/>
        </p:nvSpPr>
        <p:spPr>
          <a:xfrm rot="16200000">
            <a:off x="-1763280" y="294228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ftr" idx="154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 type="sldNum" idx="155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3D6A8249-86EF-4064-8E3B-170747022E99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 type="dt" idx="156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3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329" name="Retângulo 1"/>
          <p:cNvSpPr/>
          <p:nvPr/>
        </p:nvSpPr>
        <p:spPr>
          <a:xfrm rot="16200000">
            <a:off x="-1763280" y="294228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95864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ftr" idx="157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sldNum" idx="158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B23C710C-F0E3-41C4-8CB9-E572D0988D12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dt" idx="159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3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340" name="Retângulo 1"/>
          <p:cNvSpPr/>
          <p:nvPr/>
        </p:nvSpPr>
        <p:spPr>
          <a:xfrm rot="16200000">
            <a:off x="-1763280" y="294228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ftr" idx="160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sldNum" idx="161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C101E275-A42E-4D89-BA69-5CC28958DD7F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dt" idx="162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3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480" cy="6856560"/>
          </a:xfrm>
          <a:prstGeom prst="rect">
            <a:avLst/>
          </a:prstGeom>
          <a:ln w="0">
            <a:noFill/>
          </a:ln>
        </p:spPr>
      </p:pic>
      <p:sp>
        <p:nvSpPr>
          <p:cNvPr id="347" name="Retângulo 1"/>
          <p:cNvSpPr/>
          <p:nvPr/>
        </p:nvSpPr>
        <p:spPr>
          <a:xfrm rot="16200000">
            <a:off x="-1763280" y="2942280"/>
            <a:ext cx="39999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720" cy="23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ftr" idx="163"/>
          </p:nvPr>
        </p:nvSpPr>
        <p:spPr>
          <a:xfrm>
            <a:off x="3213360" y="6356520"/>
            <a:ext cx="32727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sldNum" idx="164"/>
          </p:nvPr>
        </p:nvSpPr>
        <p:spPr>
          <a:xfrm>
            <a:off x="685152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5A0A1FA6-68AC-45A3-B701-3DC9AC645BD4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 type="dt" idx="165"/>
          </p:nvPr>
        </p:nvSpPr>
        <p:spPr>
          <a:xfrm>
            <a:off x="667080" y="6356520"/>
            <a:ext cx="21812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2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760" cy="6855840"/>
          </a:xfrm>
          <a:prstGeom prst="rect">
            <a:avLst/>
          </a:prstGeom>
          <a:ln w="0">
            <a:noFill/>
          </a:ln>
        </p:spPr>
      </p:pic>
      <p:sp>
        <p:nvSpPr>
          <p:cNvPr id="38" name="Retângulo 1"/>
          <p:cNvSpPr/>
          <p:nvPr/>
        </p:nvSpPr>
        <p:spPr>
          <a:xfrm>
            <a:off x="2697120" y="6330240"/>
            <a:ext cx="39992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ftr" idx="16"/>
          </p:nvPr>
        </p:nvSpPr>
        <p:spPr>
          <a:xfrm>
            <a:off x="3213360" y="6356520"/>
            <a:ext cx="3272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17"/>
          </p:nvPr>
        </p:nvSpPr>
        <p:spPr>
          <a:xfrm>
            <a:off x="68515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1489C94D-404E-4A0E-9E1F-54CD1F88F669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18"/>
          </p:nvPr>
        </p:nvSpPr>
        <p:spPr>
          <a:xfrm>
            <a:off x="66708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760" cy="6855840"/>
          </a:xfrm>
          <a:prstGeom prst="rect">
            <a:avLst/>
          </a:prstGeom>
          <a:ln w="0">
            <a:noFill/>
          </a:ln>
        </p:spPr>
      </p:pic>
      <p:sp>
        <p:nvSpPr>
          <p:cNvPr id="43" name="Retângulo 1"/>
          <p:cNvSpPr/>
          <p:nvPr/>
        </p:nvSpPr>
        <p:spPr>
          <a:xfrm>
            <a:off x="2697120" y="6330240"/>
            <a:ext cx="39992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ftr" idx="19"/>
          </p:nvPr>
        </p:nvSpPr>
        <p:spPr>
          <a:xfrm>
            <a:off x="3213360" y="6356520"/>
            <a:ext cx="3272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0"/>
          </p:nvPr>
        </p:nvSpPr>
        <p:spPr>
          <a:xfrm>
            <a:off x="68515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35D74E93-9FF8-4757-85CE-47353854FBF9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21"/>
          </p:nvPr>
        </p:nvSpPr>
        <p:spPr>
          <a:xfrm>
            <a:off x="66708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760" cy="6855840"/>
          </a:xfrm>
          <a:prstGeom prst="rect">
            <a:avLst/>
          </a:prstGeom>
          <a:ln w="0">
            <a:noFill/>
          </a:ln>
        </p:spPr>
      </p:pic>
      <p:sp>
        <p:nvSpPr>
          <p:cNvPr id="48" name="Retângulo 1"/>
          <p:cNvSpPr/>
          <p:nvPr/>
        </p:nvSpPr>
        <p:spPr>
          <a:xfrm>
            <a:off x="2697120" y="6330240"/>
            <a:ext cx="39992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ftr" idx="22"/>
          </p:nvPr>
        </p:nvSpPr>
        <p:spPr>
          <a:xfrm>
            <a:off x="3213360" y="6356520"/>
            <a:ext cx="3272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23"/>
          </p:nvPr>
        </p:nvSpPr>
        <p:spPr>
          <a:xfrm>
            <a:off x="68515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BBB6294A-A859-4E34-92D2-24274C381333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24"/>
          </p:nvPr>
        </p:nvSpPr>
        <p:spPr>
          <a:xfrm>
            <a:off x="66708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8760" cy="6855840"/>
          </a:xfrm>
          <a:prstGeom prst="rect">
            <a:avLst/>
          </a:prstGeom>
          <a:ln w="0">
            <a:noFill/>
          </a:ln>
        </p:spPr>
      </p:pic>
      <p:sp>
        <p:nvSpPr>
          <p:cNvPr id="53" name="Retângulo 1"/>
          <p:cNvSpPr/>
          <p:nvPr/>
        </p:nvSpPr>
        <p:spPr>
          <a:xfrm>
            <a:off x="2697120" y="6330240"/>
            <a:ext cx="39992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ftr" idx="25"/>
          </p:nvPr>
        </p:nvSpPr>
        <p:spPr>
          <a:xfrm>
            <a:off x="3213360" y="6356520"/>
            <a:ext cx="3272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ldNum" idx="26"/>
          </p:nvPr>
        </p:nvSpPr>
        <p:spPr>
          <a:xfrm>
            <a:off x="685152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DE062BB7-FD4D-42FF-B046-32E13FF0FDCB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dt" idx="27"/>
          </p:nvPr>
        </p:nvSpPr>
        <p:spPr>
          <a:xfrm>
            <a:off x="667080" y="6356520"/>
            <a:ext cx="218052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aixaDeTexto 3"/>
          <p:cNvSpPr/>
          <p:nvPr/>
        </p:nvSpPr>
        <p:spPr>
          <a:xfrm>
            <a:off x="3124080" y="3243600"/>
            <a:ext cx="6315480" cy="11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funcionário(a), portador(a) do CPF: [</a:t>
            </a:r>
            <a:r>
              <a:rPr b="0" lang="pt-BR" sz="1000" strike="noStrike" u="none">
                <a:solidFill>
                  <a:srgbClr val="000000"/>
                </a:solidFill>
                <a:uFillTx/>
                <a:latin typeface="Arial"/>
              </a:rPr>
              <a:t>cpf]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, co</a:t>
            </a:r>
            <a:r>
              <a:rPr b="0" lang="pt-BR" sz="1000" strike="noStrike" u="none">
                <a:solidFill>
                  <a:srgbClr val="000000"/>
                </a:solidFill>
                <a:uFillTx/>
                <a:latin typeface="Arial"/>
              </a:rPr>
              <a:t>ncluiu o treinam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ento de capacitação profissional, conforme a </a:t>
            </a:r>
            <a:r>
              <a:rPr b="1" lang="pt-BR" sz="1000" strike="noStrike" u="none">
                <a:solidFill>
                  <a:srgbClr val="ff0000"/>
                </a:solidFill>
                <a:uFillTx/>
                <a:latin typeface="Arial"/>
              </a:rPr>
              <a:t>[nome_treinamento]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, regulamentada pela </a:t>
            </a:r>
            <a:r>
              <a:rPr b="1" lang="pt-BR" sz="1000" strike="noStrike" u="none">
                <a:solidFill>
                  <a:srgbClr val="ff0000"/>
                </a:solidFill>
                <a:uFillTx/>
                <a:latin typeface="Arial"/>
              </a:rPr>
              <a:t>[portaria_treinamento]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. Este treinamento foi patrocinado pela empresa </a:t>
            </a:r>
            <a:r>
              <a:rPr b="0" lang="pt-BR" sz="1000" strike="noStrike" u="none">
                <a:solidFill>
                  <a:srgbClr val="ff0000"/>
                </a:solidFill>
                <a:uFillTx/>
                <a:latin typeface="Arial"/>
              </a:rPr>
              <a:t>[empresa]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, inscrita no CNPJ: </a:t>
            </a:r>
            <a:r>
              <a:rPr b="0" lang="pt-BR" sz="1000" strike="noStrike" u="none">
                <a:solidFill>
                  <a:srgbClr val="ff0000"/>
                </a:solidFill>
                <a:uFillTx/>
                <a:latin typeface="Arial"/>
              </a:rPr>
              <a:t>[cnpj]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, e realizado no dia </a:t>
            </a:r>
            <a:r>
              <a:rPr b="0" lang="pt-BR" sz="1000" strike="noStrike" u="none">
                <a:solidFill>
                  <a:srgbClr val="ff0000"/>
                </a:solidFill>
                <a:uFillTx/>
                <a:latin typeface="Arial"/>
              </a:rPr>
              <a:t>[r_dia]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 de </a:t>
            </a:r>
            <a:r>
              <a:rPr b="0" lang="pt-BR" sz="1000" strike="noStrike" u="none">
                <a:solidFill>
                  <a:srgbClr val="ff0000"/>
                </a:solidFill>
                <a:uFillTx/>
                <a:latin typeface="Arial"/>
              </a:rPr>
              <a:t>[r_mes]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 de 2024, das </a:t>
            </a:r>
            <a:r>
              <a:rPr b="0" lang="pt-BR" sz="1000" strike="noStrike" u="none">
                <a:solidFill>
                  <a:srgbClr val="ff0000"/>
                </a:solidFill>
                <a:uFillTx/>
                <a:latin typeface="Arial"/>
              </a:rPr>
              <a:t>[r_hora]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 às [r_minutos]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, totalizando uma carga horária de </a:t>
            </a:r>
            <a:r>
              <a:rPr b="0" lang="pt-BR" sz="1000" strike="noStrike" u="none">
                <a:solidFill>
                  <a:srgbClr val="ff0000"/>
                </a:solidFill>
                <a:uFillTx/>
                <a:latin typeface="Arial"/>
              </a:rPr>
              <a:t>[carga_hora]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 horas/aula. O(a) participante foi avaliado(a) e considerado(a) apto(a) pelo instrutor e responsável técnica da capacitação.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1" lang="pt-BR" sz="1050" strike="noStrike" u="none">
                <a:solidFill>
                  <a:schemeClr val="dk1"/>
                </a:solidFill>
                <a:uFillTx/>
                <a:latin typeface="Arial"/>
              </a:rPr>
              <a:t>EMISSÃO DO CERTIFICADO DIA </a:t>
            </a:r>
            <a:r>
              <a:rPr b="1" lang="pt-BR" sz="1050" strike="noStrike" u="none">
                <a:solidFill>
                  <a:srgbClr val="ff0000"/>
                </a:solidFill>
                <a:uFillTx/>
                <a:latin typeface="Arial"/>
              </a:rPr>
              <a:t>[e_dia]</a:t>
            </a:r>
            <a:r>
              <a:rPr b="1" lang="pt-BR" sz="1050" strike="noStrike" u="none">
                <a:solidFill>
                  <a:schemeClr val="dk1"/>
                </a:solidFill>
                <a:uFillTx/>
                <a:latin typeface="Arial"/>
              </a:rPr>
              <a:t> DE </a:t>
            </a:r>
            <a:r>
              <a:rPr b="1" lang="pt-BR" sz="1050" strike="noStrike" u="none">
                <a:solidFill>
                  <a:srgbClr val="ff0000"/>
                </a:solidFill>
                <a:uFillTx/>
                <a:latin typeface="Arial"/>
              </a:rPr>
              <a:t>[e_mes]</a:t>
            </a:r>
            <a:r>
              <a:rPr b="1" lang="pt-BR" sz="1050" strike="noStrike" u="none">
                <a:solidFill>
                  <a:schemeClr val="dk1"/>
                </a:solidFill>
                <a:uFillTx/>
                <a:latin typeface="Arial"/>
              </a:rPr>
              <a:t> DE 2024 – TRÊS LAGOAS/ MS.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2" name="CaixaDeTexto 4"/>
          <p:cNvSpPr/>
          <p:nvPr/>
        </p:nvSpPr>
        <p:spPr>
          <a:xfrm>
            <a:off x="1348560" y="2489400"/>
            <a:ext cx="9699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3600" strike="noStrike" u="sng">
                <a:solidFill>
                  <a:schemeClr val="dk1"/>
                </a:solidFill>
                <a:uFillTx/>
                <a:latin typeface="Brush Script MT"/>
              </a:rPr>
              <a:t>[nome_participante]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3" name="Retângulo 5"/>
          <p:cNvSpPr/>
          <p:nvPr/>
        </p:nvSpPr>
        <p:spPr>
          <a:xfrm>
            <a:off x="2697120" y="6520680"/>
            <a:ext cx="39992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rial"/>
              </a:rPr>
              <a:t>Código do Certificado: </a:t>
            </a:r>
            <a:r>
              <a:rPr b="1" lang="pt-BR" sz="900" strike="noStrike" u="none">
                <a:solidFill>
                  <a:schemeClr val="dk1"/>
                </a:solidFill>
                <a:uFillTx/>
                <a:latin typeface="Arial"/>
              </a:rPr>
              <a:t>LFSTS  [</a:t>
            </a:r>
            <a:r>
              <a:rPr b="1" lang="pt-BR" sz="900" strike="noStrike" u="none">
                <a:solidFill>
                  <a:srgbClr val="ff0000"/>
                </a:solidFill>
                <a:uFillTx/>
                <a:latin typeface="Arial"/>
              </a:rPr>
              <a:t>codigo]</a:t>
            </a:r>
            <a:r>
              <a:rPr b="1" lang="pt-BR" sz="900" strike="noStrike" u="none">
                <a:solidFill>
                  <a:schemeClr val="dk1"/>
                </a:solidFill>
                <a:uFillTx/>
                <a:latin typeface="Arial"/>
              </a:rPr>
              <a:t>/2024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364" name="Tabela 8"/>
          <p:cNvGraphicFramePr/>
          <p:nvPr/>
        </p:nvGraphicFramePr>
        <p:xfrm>
          <a:off x="2981160" y="5280120"/>
          <a:ext cx="6719040" cy="827280"/>
        </p:xfrm>
        <a:graphic>
          <a:graphicData uri="http://schemas.openxmlformats.org/drawingml/2006/table">
            <a:tbl>
              <a:tblPr/>
              <a:tblGrid>
                <a:gridCol w="3114360"/>
                <a:gridCol w="3605040"/>
              </a:tblGrid>
              <a:tr h="82728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pt-BR" sz="1000" strike="noStrike" u="non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</a:t>
                      </a:r>
                      <a:endParaRPr b="0" lang="en-US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pt-BR" sz="1000" strike="noStrike" u="non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LF SOARES TREINAMENTOS E SERVIÇOS</a:t>
                      </a:r>
                      <a:endParaRPr b="0" lang="en-US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pt-BR" sz="1000" strike="noStrike" u="non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CNPJ: 26.866.346/0001-60</a:t>
                      </a:r>
                      <a:endParaRPr b="0" lang="en-US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endParaRPr b="0" lang="en-US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pt-BR" sz="1000" strike="noStrike" u="non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________________________________________</a:t>
                      </a:r>
                      <a:endParaRPr b="0" lang="en-US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pt-BR" sz="1000" strike="noStrike" u="non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PARTICIPANTE </a:t>
                      </a:r>
                      <a:endParaRPr b="0" lang="en-US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tângulo 7"/>
          <p:cNvSpPr/>
          <p:nvPr/>
        </p:nvSpPr>
        <p:spPr>
          <a:xfrm>
            <a:off x="2266560" y="538920"/>
            <a:ext cx="6958800" cy="66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2400" strike="noStrike" u="none">
                <a:solidFill>
                  <a:srgbClr val="ff0000"/>
                </a:solidFill>
                <a:uFillTx/>
                <a:latin typeface="Calibri"/>
                <a:ea typeface="Times New Roman"/>
              </a:rPr>
              <a:t>CIPA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pt-BR" sz="1400" strike="noStrike" u="none">
                <a:solidFill>
                  <a:srgbClr val="ff0000"/>
                </a:solidFill>
                <a:uFillTx/>
                <a:latin typeface="Calibri"/>
                <a:ea typeface="Times New Roman"/>
              </a:rPr>
              <a:t>[nome_treinamento]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6" name="CaixaDeTexto 5"/>
          <p:cNvSpPr/>
          <p:nvPr/>
        </p:nvSpPr>
        <p:spPr>
          <a:xfrm>
            <a:off x="2778120" y="5698080"/>
            <a:ext cx="4003560" cy="272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600" strike="noStrike" u="none">
                <a:solidFill>
                  <a:schemeClr val="dk1"/>
                </a:solidFill>
                <a:uFillTx/>
                <a:latin typeface="Arial"/>
                <a:ea typeface="Times New Roman"/>
              </a:rPr>
              <a:t>CONTRATANTE</a:t>
            </a:r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s-ES" sz="600" strike="noStrike" u="none">
                <a:solidFill>
                  <a:srgbClr val="ff0000"/>
                </a:solidFill>
                <a:uFillTx/>
                <a:latin typeface="Arial"/>
                <a:ea typeface="Times New Roman"/>
              </a:rPr>
              <a:t>[contratante]</a:t>
            </a:r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7" name="CaixaDeTexto 6"/>
          <p:cNvSpPr/>
          <p:nvPr/>
        </p:nvSpPr>
        <p:spPr>
          <a:xfrm>
            <a:off x="2635920" y="6114240"/>
            <a:ext cx="4427640" cy="272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600" strike="noStrike" u="none">
                <a:solidFill>
                  <a:schemeClr val="dk1"/>
                </a:solidFill>
                <a:uFillTx/>
                <a:latin typeface="Arial"/>
              </a:rPr>
              <a:t>LOCAL DO TREINAMENTO: </a:t>
            </a:r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600" strike="noStrike" u="none">
                <a:solidFill>
                  <a:srgbClr val="ff0000"/>
                </a:solidFill>
                <a:uFillTx/>
                <a:latin typeface="Arial"/>
              </a:rPr>
              <a:t>[local_treinamento]</a:t>
            </a:r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8" name="Retângulo 2"/>
          <p:cNvSpPr/>
          <p:nvPr/>
        </p:nvSpPr>
        <p:spPr>
          <a:xfrm>
            <a:off x="6878160" y="1698480"/>
            <a:ext cx="2230560" cy="942120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700" strike="noStrike" u="none">
                <a:solidFill>
                  <a:schemeClr val="dk1"/>
                </a:solidFill>
                <a:uFillTx/>
                <a:latin typeface="Arial"/>
              </a:rPr>
              <a:t>INSTRUTOR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700" strike="noStrike" u="none">
                <a:solidFill>
                  <a:schemeClr val="dk1"/>
                </a:solidFill>
                <a:uFillTx/>
                <a:latin typeface="Arial"/>
              </a:rPr>
              <a:t>_________________________________________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pt-BR" sz="700" strike="noStrike" u="none">
                <a:solidFill>
                  <a:srgbClr val="ff0000"/>
                </a:solidFill>
                <a:uFillTx/>
                <a:latin typeface="Arial"/>
              </a:rPr>
              <a:t>[nome_instrutor] 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700" strike="noStrike" u="none">
                <a:solidFill>
                  <a:srgbClr val="ff0000"/>
                </a:solidFill>
                <a:uFillTx/>
                <a:latin typeface="Arial"/>
              </a:rPr>
              <a:t>[formacao_instrutor]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700" strike="noStrike" u="none">
                <a:solidFill>
                  <a:srgbClr val="ff0000"/>
                </a:solidFill>
                <a:uFillTx/>
                <a:latin typeface="Arial"/>
              </a:rPr>
              <a:t> </a:t>
            </a:r>
            <a:r>
              <a:rPr b="0" lang="pt-BR" sz="700" strike="noStrike" u="none">
                <a:solidFill>
                  <a:srgbClr val="ff0000"/>
                </a:solidFill>
                <a:uFillTx/>
                <a:latin typeface="Arial"/>
              </a:rPr>
              <a:t>[matricula_instrutor]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369" name="Tabela 2"/>
          <p:cNvGraphicFramePr/>
          <p:nvPr/>
        </p:nvGraphicFramePr>
        <p:xfrm>
          <a:off x="315720" y="1707480"/>
          <a:ext cx="6467040" cy="3024720"/>
        </p:xfrm>
        <a:graphic>
          <a:graphicData uri="http://schemas.openxmlformats.org/drawingml/2006/table">
            <a:tbl>
              <a:tblPr/>
              <a:tblGrid>
                <a:gridCol w="6467400"/>
              </a:tblGrid>
              <a:tr h="32652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pt-BR" sz="900" strike="noStrike" u="non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METODOLOGIA DE ENSINO PRESENCIAL - TEÓRICO E PRÁTICO – [tipo_formacao]</a:t>
                      </a:r>
                      <a:r>
                        <a:rPr b="1" lang="pt-BR" sz="900" strike="noStrike" u="none">
                          <a:solidFill>
                            <a:srgbClr val="ff0000"/>
                          </a:solidFill>
                          <a:uFillTx/>
                          <a:latin typeface="Arial"/>
                        </a:rPr>
                        <a:t> - [carga_h]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80808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6982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pt-BR" sz="1200" strike="noStrike" u="none">
                          <a:solidFill>
                            <a:srgbClr val="ff0000"/>
                          </a:solidFill>
                          <a:uFillTx/>
                          <a:latin typeface="Arial"/>
                        </a:rPr>
                        <a:t>[descricao]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80808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70" name="Retângulo 4"/>
          <p:cNvSpPr/>
          <p:nvPr/>
        </p:nvSpPr>
        <p:spPr>
          <a:xfrm>
            <a:off x="6878160" y="2760480"/>
            <a:ext cx="2230560" cy="942120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700" strike="noStrike" u="none">
                <a:solidFill>
                  <a:schemeClr val="dk1"/>
                </a:solidFill>
                <a:uFillTx/>
                <a:latin typeface="Arial"/>
              </a:rPr>
              <a:t>RESPONSÁVEL TÉCNICA DA CAPACITAÇÃO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700" strike="noStrike" u="none">
                <a:solidFill>
                  <a:schemeClr val="dk1"/>
                </a:solidFill>
                <a:uFillTx/>
                <a:latin typeface="Arial"/>
              </a:rPr>
              <a:t>_________________________________________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pt-BR" sz="700" strike="noStrike" u="none">
                <a:solidFill>
                  <a:schemeClr val="dk1"/>
                </a:solidFill>
                <a:uFillTx/>
                <a:latin typeface="Arial"/>
                <a:ea typeface="Times New Roman"/>
              </a:rPr>
              <a:t>[nome_responsavel_tecnico]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700" strike="noStrike" u="none">
                <a:solidFill>
                  <a:schemeClr val="dk1"/>
                </a:solidFill>
                <a:uFillTx/>
                <a:latin typeface="Arial"/>
                <a:ea typeface="Times New Roman"/>
              </a:rPr>
              <a:t>[formacao_responsavel_tecnico]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700" strike="noStrike" u="none">
                <a:solidFill>
                  <a:schemeClr val="dk1"/>
                </a:solidFill>
                <a:uFillTx/>
                <a:latin typeface="Arial"/>
                <a:ea typeface="Times New Roman"/>
              </a:rPr>
              <a:t>[crea_responsavel_tecnico]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1060</TotalTime>
  <Application>LibreOffice/24.8.3.2$Linux_X86_64 LibreOffice_project/480$Build-2</Application>
  <AppVersion>15.0000</AppVersion>
  <Words>139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2020-07-21T13:59:46Z</dcterms:created>
  <dc:creator>Windows10</dc:creator>
  <dc:description/>
  <dc:language>en-US</dc:language>
  <cp:lastModifiedBy/>
  <dcterms:modified xsi:type="dcterms:W3CDTF">2024-11-26T10:42:57Z</dcterms:modified>
  <cp:revision>70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