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68" r:id="rId3"/>
  </p:sldMasterIdLst>
  <p:sldIdLst>
    <p:sldId id="256" r:id="rId4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2EF53-8134-47CF-A504-620F4543F67D}" v="28" dt="2025-03-21T03:23:34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A89E7BEF-174A-44C6-B4C5-BE4A57BCE46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94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CDF59095-5E80-4EB4-B26E-9D4EA7AB534E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ixaDeTexto 3"/>
          <p:cNvSpPr/>
          <p:nvPr/>
        </p:nvSpPr>
        <p:spPr>
          <a:xfrm>
            <a:off x="3124080" y="3243600"/>
            <a:ext cx="6315120" cy="11834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funcionário(a), portador(a) do CPF: </a:t>
            </a:r>
            <a:r>
              <a:rPr lang="pt-BR" sz="1000" dirty="0" err="1">
                <a:latin typeface="Arial"/>
              </a:rPr>
              <a:t>cpf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concluiu o treinamento de capacitação profissional, conforme a 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nome_treinamento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regulamentada pela </a:t>
            </a:r>
            <a:r>
              <a:rPr lang="pt-BR" sz="1000" b="1" u="none" strike="noStrike" dirty="0" err="1">
                <a:uFillTx/>
                <a:latin typeface="Arial"/>
              </a:rPr>
              <a:t>portaria_treinamento</a:t>
            </a:r>
            <a:r>
              <a:rPr lang="pt-BR" sz="1000" u="none" strike="noStrike" dirty="0">
                <a:uFillTx/>
                <a:latin typeface="Arial"/>
              </a:rPr>
              <a:t>.</a:t>
            </a:r>
            <a:r>
              <a:rPr lang="pt-BR" sz="1000" b="0" u="none" strike="noStrike" dirty="0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Este treinamento foi patrocinado pela empresa </a:t>
            </a:r>
            <a:r>
              <a:rPr lang="pt-BR" sz="1000" b="1" dirty="0">
                <a:solidFill>
                  <a:srgbClr val="000000"/>
                </a:solidFill>
                <a:latin typeface="Arial"/>
              </a:rPr>
              <a:t>contratante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inscrita no </a:t>
            </a:r>
            <a:r>
              <a:rPr lang="pt-BR" sz="1000" b="1" u="none" strike="noStrike" dirty="0">
                <a:solidFill>
                  <a:srgbClr val="000000"/>
                </a:solidFill>
                <a:uFillTx/>
                <a:latin typeface="Arial"/>
              </a:rPr>
              <a:t>CNPJ: 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cnpj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e realizado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datas_realizadas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,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totalizando uma carga horária de </a:t>
            </a:r>
            <a:r>
              <a:rPr lang="pt-BR" sz="1000" u="none" strike="noStrike" dirty="0" err="1">
                <a:solidFill>
                  <a:srgbClr val="000000"/>
                </a:solidFill>
                <a:uFillTx/>
                <a:latin typeface="Arial"/>
              </a:rPr>
              <a:t>carga_hora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horas/aula. O(a) participante foi avaliado(a) e considerado(a) apto(a) pelo instrutor e responsável técnica da capacitação.</a:t>
            </a:r>
            <a:endParaRPr lang="en-US" sz="1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endParaRPr lang="en-US" sz="1050" dirty="0">
              <a:solidFill>
                <a:srgbClr val="000000"/>
              </a:solidFill>
              <a:latin typeface="Arial"/>
            </a:endParaRPr>
          </a:p>
          <a:p>
            <a:pPr algn="r"/>
            <a:r>
              <a:rPr lang="pt-BR" sz="1050" b="1" dirty="0">
                <a:solidFill>
                  <a:srgbClr val="000000"/>
                </a:solidFill>
                <a:latin typeface="Arial"/>
              </a:rPr>
              <a:t>EMISSÃO DO CERTIFICADO DIA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e_dia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DE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e_mes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DE </a:t>
            </a:r>
            <a:r>
              <a:rPr lang="pt-BR" sz="1050" b="1" dirty="0" err="1">
                <a:solidFill>
                  <a:srgbClr val="000000"/>
                </a:solidFill>
                <a:latin typeface="Arial"/>
              </a:rPr>
              <a:t>e_ano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 –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local_emissao</a:t>
            </a:r>
            <a:r>
              <a:rPr lang="pt-BR" sz="1050" b="1" dirty="0">
                <a:solidFill>
                  <a:schemeClr val="dk1"/>
                </a:solidFill>
                <a:latin typeface="Arial"/>
              </a:rPr>
              <a:t>.</a:t>
            </a:r>
            <a:endParaRPr lang="en-US" sz="105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</p:txBody>
      </p:sp>
      <p:sp>
        <p:nvSpPr>
          <p:cNvPr id="404" name="CaixaDeTexto 4"/>
          <p:cNvSpPr/>
          <p:nvPr/>
        </p:nvSpPr>
        <p:spPr>
          <a:xfrm>
            <a:off x="1348560" y="2489400"/>
            <a:ext cx="96987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600" b="1" err="1">
                <a:solidFill>
                  <a:schemeClr val="dk1"/>
                </a:solidFill>
                <a:latin typeface="Brush Script MT"/>
              </a:rPr>
              <a:t>nome_participante</a:t>
            </a:r>
            <a:endParaRPr lang="en-US" sz="3600" b="0" strike="noStrike">
              <a:solidFill>
                <a:schemeClr val="dk1"/>
              </a:solidFill>
              <a:uFillTx/>
              <a:latin typeface="Arial"/>
              <a:cs typeface="Arial"/>
            </a:endParaRPr>
          </a:p>
        </p:txBody>
      </p:sp>
      <p:sp>
        <p:nvSpPr>
          <p:cNvPr id="405" name="Retângulo 5"/>
          <p:cNvSpPr/>
          <p:nvPr/>
        </p:nvSpPr>
        <p:spPr>
          <a:xfrm>
            <a:off x="2697120" y="652068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lang="pt-BR" sz="900" b="1" u="none" strike="noStrike" dirty="0">
                <a:solidFill>
                  <a:schemeClr val="dk1"/>
                </a:solidFill>
                <a:uFillTx/>
                <a:latin typeface="Arial"/>
              </a:rPr>
              <a:t>LF</a:t>
            </a:r>
            <a:r>
              <a:rPr lang="pt-BR" sz="900" b="1" u="none" strike="noStrike" dirty="0">
                <a:solidFill>
                  <a:srgbClr val="000000"/>
                </a:solidFill>
                <a:uFillTx/>
                <a:latin typeface="Arial"/>
              </a:rPr>
              <a:t>STS </a:t>
            </a:r>
            <a:r>
              <a:rPr lang="pt-BR" sz="900" b="1" u="none" strike="noStrike">
                <a:solidFill>
                  <a:srgbClr val="000000"/>
                </a:solidFill>
                <a:uFillTx/>
                <a:latin typeface="Arial"/>
              </a:rPr>
              <a:t>codigo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06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Imagem 2" descr="Imagem em preto e branco">
            <a:extLst>
              <a:ext uri="{FF2B5EF4-FFF2-40B4-BE49-F238E27FC236}">
                <a16:creationId xmlns:a16="http://schemas.microsoft.com/office/drawing/2014/main" id="{600A5A60-0B0D-2018-11F2-35CFB1EEF6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100" y="4501240"/>
            <a:ext cx="2419321" cy="9772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</TotalTime>
  <Words>131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</vt:i4>
      </vt:variant>
    </vt:vector>
  </HeadingPairs>
  <TitlesOfParts>
    <vt:vector size="11" baseType="lpstr">
      <vt:lpstr>Aptos ExtraBold</vt:lpstr>
      <vt:lpstr>Arial</vt:lpstr>
      <vt:lpstr>Brush Script MT</vt:lpstr>
      <vt:lpstr>Calibri</vt:lpstr>
      <vt:lpstr>Symbol</vt:lpstr>
      <vt:lpstr>Times New Roman</vt:lpstr>
      <vt:lpstr>Wingdings</vt:lpstr>
      <vt:lpstr>Tema do Office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219</cp:revision>
  <dcterms:created xsi:type="dcterms:W3CDTF">2020-07-21T13:59:46Z</dcterms:created>
  <dcterms:modified xsi:type="dcterms:W3CDTF">2025-07-18T09:33:02Z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