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69848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4231991321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0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507332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99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169</cp:revision>
  <dcterms:created xsi:type="dcterms:W3CDTF">2020-07-21T13:59:46Z</dcterms:created>
  <dcterms:modified xsi:type="dcterms:W3CDTF">2025-03-23T09:13:45Z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