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  <p:sldId id="257" r:id="rId5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35FCB-970C-4D14-B4B3-E5D05BF44C66}" v="27" dt="2024-11-27T18:21:39.827"/>
    <p1510:client id="{F1D889FE-CC1A-488F-BDA3-3AE183C0B615}" v="8" dt="2024-11-27T17:53:5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muel" userId="70e97cf450802abf" providerId="Windows Live" clId="Web-{F1D889FE-CC1A-488F-BDA3-3AE183C0B615}"/>
    <pc:docChg chg="modSld delMainMaster">
      <pc:chgData name="Pedro Samuel" userId="70e97cf450802abf" providerId="Windows Live" clId="Web-{F1D889FE-CC1A-488F-BDA3-3AE183C0B615}" dt="2024-11-27T17:53:52.538" v="63" actId="20577"/>
      <pc:docMkLst>
        <pc:docMk/>
      </pc:docMkLst>
      <pc:sldChg chg="modSp">
        <pc:chgData name="Pedro Samuel" userId="70e97cf450802abf" providerId="Windows Live" clId="Web-{F1D889FE-CC1A-488F-BDA3-3AE183C0B615}" dt="2024-11-27T17:53:52.538" v="63" actId="20577"/>
        <pc:sldMkLst>
          <pc:docMk/>
          <pc:sldMk cId="0" sldId="257"/>
        </pc:sldMkLst>
        <pc:spChg chg="mod">
          <ac:chgData name="Pedro Samuel" userId="70e97cf450802abf" providerId="Windows Live" clId="Web-{F1D889FE-CC1A-488F-BDA3-3AE183C0B615}" dt="2024-11-27T17:53:46.928" v="60" actId="20577"/>
          <ac:spMkLst>
            <pc:docMk/>
            <pc:sldMk cId="0" sldId="257"/>
            <ac:spMk id="408" creationId="{00000000-0000-0000-0000-000000000000}"/>
          </ac:spMkLst>
        </pc:spChg>
        <pc:spChg chg="mod">
          <ac:chgData name="Pedro Samuel" userId="70e97cf450802abf" providerId="Windows Live" clId="Web-{F1D889FE-CC1A-488F-BDA3-3AE183C0B615}" dt="2024-11-27T17:53:52.538" v="63" actId="20577"/>
          <ac:spMkLst>
            <pc:docMk/>
            <pc:sldMk cId="0" sldId="257"/>
            <ac:spMk id="409" creationId="{00000000-0000-0000-0000-000000000000}"/>
          </ac:spMkLst>
        </pc:spChg>
      </pc:sldChg>
      <pc:sldMasterChg chg="del delSldLayout">
        <pc:chgData name="Pedro Samuel" userId="70e97cf450802abf" providerId="Windows Live" clId="Web-{F1D889FE-CC1A-488F-BDA3-3AE183C0B615}" dt="2024-11-27T17:53:41.100" v="2"/>
        <pc:sldMasterMkLst>
          <pc:docMk/>
          <pc:sldMasterMk cId="0" sldId="2147483650"/>
        </pc:sldMasterMkLst>
        <pc:sldLayoutChg chg="del">
          <pc:chgData name="Pedro Samuel" userId="70e97cf450802abf" providerId="Windows Live" clId="Web-{F1D889FE-CC1A-488F-BDA3-3AE183C0B615}" dt="2024-11-27T17:53:41.100" v="2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"/>
        <pc:sldMasterMkLst>
          <pc:docMk/>
          <pc:sldMasterMk cId="0" sldId="2147483652"/>
        </pc:sldMasterMkLst>
        <pc:sldLayoutChg chg="del">
          <pc:chgData name="Pedro Samuel" userId="70e97cf450802abf" providerId="Windows Live" clId="Web-{F1D889FE-CC1A-488F-BDA3-3AE183C0B615}" dt="2024-11-27T17:53:41.100" v="3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4"/>
        <pc:sldMasterMkLst>
          <pc:docMk/>
          <pc:sldMasterMk cId="0" sldId="2147483654"/>
        </pc:sldMasterMkLst>
        <pc:sldLayoutChg chg="del">
          <pc:chgData name="Pedro Samuel" userId="70e97cf450802abf" providerId="Windows Live" clId="Web-{F1D889FE-CC1A-488F-BDA3-3AE183C0B615}" dt="2024-11-27T17:53:41.100" v="4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5"/>
        <pc:sldMasterMkLst>
          <pc:docMk/>
          <pc:sldMasterMk cId="0" sldId="2147483656"/>
        </pc:sldMasterMkLst>
        <pc:sldLayoutChg chg="del">
          <pc:chgData name="Pedro Samuel" userId="70e97cf450802abf" providerId="Windows Live" clId="Web-{F1D889FE-CC1A-488F-BDA3-3AE183C0B615}" dt="2024-11-27T17:53:41.100" v="5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6"/>
        <pc:sldMasterMkLst>
          <pc:docMk/>
          <pc:sldMasterMk cId="0" sldId="2147483658"/>
        </pc:sldMasterMkLst>
        <pc:sldLayoutChg chg="del">
          <pc:chgData name="Pedro Samuel" userId="70e97cf450802abf" providerId="Windows Live" clId="Web-{F1D889FE-CC1A-488F-BDA3-3AE183C0B615}" dt="2024-11-27T17:53:41.100" v="6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7"/>
        <pc:sldMasterMkLst>
          <pc:docMk/>
          <pc:sldMasterMk cId="0" sldId="2147483660"/>
        </pc:sldMasterMkLst>
        <pc:sldLayoutChg chg="del">
          <pc:chgData name="Pedro Samuel" userId="70e97cf450802abf" providerId="Windows Live" clId="Web-{F1D889FE-CC1A-488F-BDA3-3AE183C0B615}" dt="2024-11-27T17:53:41.100" v="7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8"/>
        <pc:sldMasterMkLst>
          <pc:docMk/>
          <pc:sldMasterMk cId="0" sldId="2147483662"/>
        </pc:sldMasterMkLst>
        <pc:sldLayoutChg chg="del">
          <pc:chgData name="Pedro Samuel" userId="70e97cf450802abf" providerId="Windows Live" clId="Web-{F1D889FE-CC1A-488F-BDA3-3AE183C0B615}" dt="2024-11-27T17:53:41.100" v="8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9"/>
        <pc:sldMasterMkLst>
          <pc:docMk/>
          <pc:sldMasterMk cId="0" sldId="2147483664"/>
        </pc:sldMasterMkLst>
        <pc:sldLayoutChg chg="del">
          <pc:chgData name="Pedro Samuel" userId="70e97cf450802abf" providerId="Windows Live" clId="Web-{F1D889FE-CC1A-488F-BDA3-3AE183C0B615}" dt="2024-11-27T17:53:41.100" v="9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10"/>
        <pc:sldMasterMkLst>
          <pc:docMk/>
          <pc:sldMasterMk cId="0" sldId="2147483666"/>
        </pc:sldMasterMkLst>
        <pc:sldLayoutChg chg="del">
          <pc:chgData name="Pedro Samuel" userId="70e97cf450802abf" providerId="Windows Live" clId="Web-{F1D889FE-CC1A-488F-BDA3-3AE183C0B615}" dt="2024-11-27T17:53:41.100" v="10"/>
          <pc:sldLayoutMkLst>
            <pc:docMk/>
            <pc:sldMasterMk cId="0" sldId="2147483666"/>
            <pc:sldLayoutMk cId="0" sldId="214748366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11"/>
        <pc:sldMasterMkLst>
          <pc:docMk/>
          <pc:sldMasterMk cId="0" sldId="2147483668"/>
        </pc:sldMasterMkLst>
        <pc:sldLayoutChg chg="del">
          <pc:chgData name="Pedro Samuel" userId="70e97cf450802abf" providerId="Windows Live" clId="Web-{F1D889FE-CC1A-488F-BDA3-3AE183C0B615}" dt="2024-11-27T17:53:41.100" v="11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12"/>
        <pc:sldMasterMkLst>
          <pc:docMk/>
          <pc:sldMasterMk cId="0" sldId="2147483670"/>
        </pc:sldMasterMkLst>
        <pc:sldLayoutChg chg="del">
          <pc:chgData name="Pedro Samuel" userId="70e97cf450802abf" providerId="Windows Live" clId="Web-{F1D889FE-CC1A-488F-BDA3-3AE183C0B615}" dt="2024-11-27T17:53:41.100" v="12"/>
          <pc:sldLayoutMkLst>
            <pc:docMk/>
            <pc:sldMasterMk cId="0" sldId="2147483670"/>
            <pc:sldLayoutMk cId="0" sldId="214748367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13"/>
        <pc:sldMasterMkLst>
          <pc:docMk/>
          <pc:sldMasterMk cId="0" sldId="2147483672"/>
        </pc:sldMasterMkLst>
        <pc:sldLayoutChg chg="del">
          <pc:chgData name="Pedro Samuel" userId="70e97cf450802abf" providerId="Windows Live" clId="Web-{F1D889FE-CC1A-488F-BDA3-3AE183C0B615}" dt="2024-11-27T17:53:41.100" v="13"/>
          <pc:sldLayoutMkLst>
            <pc:docMk/>
            <pc:sldMasterMk cId="0" sldId="2147483672"/>
            <pc:sldLayoutMk cId="0" sldId="214748367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14"/>
        <pc:sldMasterMkLst>
          <pc:docMk/>
          <pc:sldMasterMk cId="0" sldId="2147483676"/>
        </pc:sldMasterMkLst>
        <pc:sldLayoutChg chg="del">
          <pc:chgData name="Pedro Samuel" userId="70e97cf450802abf" providerId="Windows Live" clId="Web-{F1D889FE-CC1A-488F-BDA3-3AE183C0B615}" dt="2024-11-27T17:53:41.100" v="14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15"/>
        <pc:sldMasterMkLst>
          <pc:docMk/>
          <pc:sldMasterMk cId="0" sldId="2147483678"/>
        </pc:sldMasterMkLst>
        <pc:sldLayoutChg chg="del">
          <pc:chgData name="Pedro Samuel" userId="70e97cf450802abf" providerId="Windows Live" clId="Web-{F1D889FE-CC1A-488F-BDA3-3AE183C0B615}" dt="2024-11-27T17:53:41.100" v="15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16"/>
        <pc:sldMasterMkLst>
          <pc:docMk/>
          <pc:sldMasterMk cId="0" sldId="2147483680"/>
        </pc:sldMasterMkLst>
        <pc:sldLayoutChg chg="del">
          <pc:chgData name="Pedro Samuel" userId="70e97cf450802abf" providerId="Windows Live" clId="Web-{F1D889FE-CC1A-488F-BDA3-3AE183C0B615}" dt="2024-11-27T17:53:41.100" v="16"/>
          <pc:sldLayoutMkLst>
            <pc:docMk/>
            <pc:sldMasterMk cId="0" sldId="2147483680"/>
            <pc:sldLayoutMk cId="0" sldId="214748368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17"/>
        <pc:sldMasterMkLst>
          <pc:docMk/>
          <pc:sldMasterMk cId="0" sldId="2147483682"/>
        </pc:sldMasterMkLst>
        <pc:sldLayoutChg chg="del">
          <pc:chgData name="Pedro Samuel" userId="70e97cf450802abf" providerId="Windows Live" clId="Web-{F1D889FE-CC1A-488F-BDA3-3AE183C0B615}" dt="2024-11-27T17:53:41.100" v="17"/>
          <pc:sldLayoutMkLst>
            <pc:docMk/>
            <pc:sldMasterMk cId="0" sldId="2147483682"/>
            <pc:sldLayoutMk cId="0" sldId="214748368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18"/>
        <pc:sldMasterMkLst>
          <pc:docMk/>
          <pc:sldMasterMk cId="0" sldId="2147483684"/>
        </pc:sldMasterMkLst>
        <pc:sldLayoutChg chg="del">
          <pc:chgData name="Pedro Samuel" userId="70e97cf450802abf" providerId="Windows Live" clId="Web-{F1D889FE-CC1A-488F-BDA3-3AE183C0B615}" dt="2024-11-27T17:53:41.100" v="18"/>
          <pc:sldLayoutMkLst>
            <pc:docMk/>
            <pc:sldMasterMk cId="0" sldId="2147483684"/>
            <pc:sldLayoutMk cId="0" sldId="214748368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19"/>
        <pc:sldMasterMkLst>
          <pc:docMk/>
          <pc:sldMasterMk cId="0" sldId="2147483686"/>
        </pc:sldMasterMkLst>
        <pc:sldLayoutChg chg="del">
          <pc:chgData name="Pedro Samuel" userId="70e97cf450802abf" providerId="Windows Live" clId="Web-{F1D889FE-CC1A-488F-BDA3-3AE183C0B615}" dt="2024-11-27T17:53:41.100" v="19"/>
          <pc:sldLayoutMkLst>
            <pc:docMk/>
            <pc:sldMasterMk cId="0" sldId="2147483686"/>
            <pc:sldLayoutMk cId="0" sldId="214748368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20"/>
        <pc:sldMasterMkLst>
          <pc:docMk/>
          <pc:sldMasterMk cId="0" sldId="2147483688"/>
        </pc:sldMasterMkLst>
        <pc:sldLayoutChg chg="del">
          <pc:chgData name="Pedro Samuel" userId="70e97cf450802abf" providerId="Windows Live" clId="Web-{F1D889FE-CC1A-488F-BDA3-3AE183C0B615}" dt="2024-11-27T17:53:41.100" v="20"/>
          <pc:sldLayoutMkLst>
            <pc:docMk/>
            <pc:sldMasterMk cId="0" sldId="2147483688"/>
            <pc:sldLayoutMk cId="0" sldId="214748368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21"/>
        <pc:sldMasterMkLst>
          <pc:docMk/>
          <pc:sldMasterMk cId="0" sldId="2147483690"/>
        </pc:sldMasterMkLst>
        <pc:sldLayoutChg chg="del">
          <pc:chgData name="Pedro Samuel" userId="70e97cf450802abf" providerId="Windows Live" clId="Web-{F1D889FE-CC1A-488F-BDA3-3AE183C0B615}" dt="2024-11-27T17:53:41.100" v="21"/>
          <pc:sldLayoutMkLst>
            <pc:docMk/>
            <pc:sldMasterMk cId="0" sldId="2147483690"/>
            <pc:sldLayoutMk cId="0" sldId="214748369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22"/>
        <pc:sldMasterMkLst>
          <pc:docMk/>
          <pc:sldMasterMk cId="0" sldId="2147483692"/>
        </pc:sldMasterMkLst>
        <pc:sldLayoutChg chg="del">
          <pc:chgData name="Pedro Samuel" userId="70e97cf450802abf" providerId="Windows Live" clId="Web-{F1D889FE-CC1A-488F-BDA3-3AE183C0B615}" dt="2024-11-27T17:53:41.100" v="22"/>
          <pc:sldLayoutMkLst>
            <pc:docMk/>
            <pc:sldMasterMk cId="0" sldId="2147483692"/>
            <pc:sldLayoutMk cId="0" sldId="214748369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23"/>
        <pc:sldMasterMkLst>
          <pc:docMk/>
          <pc:sldMasterMk cId="0" sldId="2147483694"/>
        </pc:sldMasterMkLst>
        <pc:sldLayoutChg chg="del">
          <pc:chgData name="Pedro Samuel" userId="70e97cf450802abf" providerId="Windows Live" clId="Web-{F1D889FE-CC1A-488F-BDA3-3AE183C0B615}" dt="2024-11-27T17:53:41.100" v="23"/>
          <pc:sldLayoutMkLst>
            <pc:docMk/>
            <pc:sldMasterMk cId="0" sldId="2147483694"/>
            <pc:sldLayoutMk cId="0" sldId="214748369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24"/>
        <pc:sldMasterMkLst>
          <pc:docMk/>
          <pc:sldMasterMk cId="0" sldId="2147483696"/>
        </pc:sldMasterMkLst>
        <pc:sldLayoutChg chg="del">
          <pc:chgData name="Pedro Samuel" userId="70e97cf450802abf" providerId="Windows Live" clId="Web-{F1D889FE-CC1A-488F-BDA3-3AE183C0B615}" dt="2024-11-27T17:53:41.100" v="24"/>
          <pc:sldLayoutMkLst>
            <pc:docMk/>
            <pc:sldMasterMk cId="0" sldId="2147483696"/>
            <pc:sldLayoutMk cId="0" sldId="214748369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25"/>
        <pc:sldMasterMkLst>
          <pc:docMk/>
          <pc:sldMasterMk cId="0" sldId="2147483698"/>
        </pc:sldMasterMkLst>
        <pc:sldLayoutChg chg="del">
          <pc:chgData name="Pedro Samuel" userId="70e97cf450802abf" providerId="Windows Live" clId="Web-{F1D889FE-CC1A-488F-BDA3-3AE183C0B615}" dt="2024-11-27T17:53:41.100" v="25"/>
          <pc:sldLayoutMkLst>
            <pc:docMk/>
            <pc:sldMasterMk cId="0" sldId="2147483698"/>
            <pc:sldLayoutMk cId="0" sldId="214748369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26"/>
        <pc:sldMasterMkLst>
          <pc:docMk/>
          <pc:sldMasterMk cId="0" sldId="2147483700"/>
        </pc:sldMasterMkLst>
        <pc:sldLayoutChg chg="del">
          <pc:chgData name="Pedro Samuel" userId="70e97cf450802abf" providerId="Windows Live" clId="Web-{F1D889FE-CC1A-488F-BDA3-3AE183C0B615}" dt="2024-11-27T17:53:41.100" v="26"/>
          <pc:sldLayoutMkLst>
            <pc:docMk/>
            <pc:sldMasterMk cId="0" sldId="2147483700"/>
            <pc:sldLayoutMk cId="0" sldId="214748370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27"/>
        <pc:sldMasterMkLst>
          <pc:docMk/>
          <pc:sldMasterMk cId="0" sldId="2147483702"/>
        </pc:sldMasterMkLst>
        <pc:sldLayoutChg chg="del">
          <pc:chgData name="Pedro Samuel" userId="70e97cf450802abf" providerId="Windows Live" clId="Web-{F1D889FE-CC1A-488F-BDA3-3AE183C0B615}" dt="2024-11-27T17:53:41.100" v="27"/>
          <pc:sldLayoutMkLst>
            <pc:docMk/>
            <pc:sldMasterMk cId="0" sldId="2147483702"/>
            <pc:sldLayoutMk cId="0" sldId="214748370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28"/>
        <pc:sldMasterMkLst>
          <pc:docMk/>
          <pc:sldMasterMk cId="0" sldId="2147483704"/>
        </pc:sldMasterMkLst>
        <pc:sldLayoutChg chg="del">
          <pc:chgData name="Pedro Samuel" userId="70e97cf450802abf" providerId="Windows Live" clId="Web-{F1D889FE-CC1A-488F-BDA3-3AE183C0B615}" dt="2024-11-27T17:53:41.100" v="28"/>
          <pc:sldLayoutMkLst>
            <pc:docMk/>
            <pc:sldMasterMk cId="0" sldId="2147483704"/>
            <pc:sldLayoutMk cId="0" sldId="214748370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29"/>
        <pc:sldMasterMkLst>
          <pc:docMk/>
          <pc:sldMasterMk cId="0" sldId="2147483706"/>
        </pc:sldMasterMkLst>
        <pc:sldLayoutChg chg="del">
          <pc:chgData name="Pedro Samuel" userId="70e97cf450802abf" providerId="Windows Live" clId="Web-{F1D889FE-CC1A-488F-BDA3-3AE183C0B615}" dt="2024-11-27T17:53:41.100" v="29"/>
          <pc:sldLayoutMkLst>
            <pc:docMk/>
            <pc:sldMasterMk cId="0" sldId="2147483706"/>
            <pc:sldLayoutMk cId="0" sldId="214748370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0"/>
        <pc:sldMasterMkLst>
          <pc:docMk/>
          <pc:sldMasterMk cId="0" sldId="2147483708"/>
        </pc:sldMasterMkLst>
        <pc:sldLayoutChg chg="del">
          <pc:chgData name="Pedro Samuel" userId="70e97cf450802abf" providerId="Windows Live" clId="Web-{F1D889FE-CC1A-488F-BDA3-3AE183C0B615}" dt="2024-11-27T17:53:41.100" v="30"/>
          <pc:sldLayoutMkLst>
            <pc:docMk/>
            <pc:sldMasterMk cId="0" sldId="2147483708"/>
            <pc:sldLayoutMk cId="0" sldId="214748370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1"/>
        <pc:sldMasterMkLst>
          <pc:docMk/>
          <pc:sldMasterMk cId="0" sldId="2147483710"/>
        </pc:sldMasterMkLst>
        <pc:sldLayoutChg chg="del">
          <pc:chgData name="Pedro Samuel" userId="70e97cf450802abf" providerId="Windows Live" clId="Web-{F1D889FE-CC1A-488F-BDA3-3AE183C0B615}" dt="2024-11-27T17:53:41.100" v="31"/>
          <pc:sldLayoutMkLst>
            <pc:docMk/>
            <pc:sldMasterMk cId="0" sldId="2147483710"/>
            <pc:sldLayoutMk cId="0" sldId="214748371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2"/>
        <pc:sldMasterMkLst>
          <pc:docMk/>
          <pc:sldMasterMk cId="0" sldId="2147483712"/>
        </pc:sldMasterMkLst>
        <pc:sldLayoutChg chg="del">
          <pc:chgData name="Pedro Samuel" userId="70e97cf450802abf" providerId="Windows Live" clId="Web-{F1D889FE-CC1A-488F-BDA3-3AE183C0B615}" dt="2024-11-27T17:53:41.100" v="32"/>
          <pc:sldLayoutMkLst>
            <pc:docMk/>
            <pc:sldMasterMk cId="0" sldId="2147483712"/>
            <pc:sldLayoutMk cId="0" sldId="214748371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3"/>
        <pc:sldMasterMkLst>
          <pc:docMk/>
          <pc:sldMasterMk cId="0" sldId="2147483714"/>
        </pc:sldMasterMkLst>
        <pc:sldLayoutChg chg="del">
          <pc:chgData name="Pedro Samuel" userId="70e97cf450802abf" providerId="Windows Live" clId="Web-{F1D889FE-CC1A-488F-BDA3-3AE183C0B615}" dt="2024-11-27T17:53:41.100" v="33"/>
          <pc:sldLayoutMkLst>
            <pc:docMk/>
            <pc:sldMasterMk cId="0" sldId="2147483714"/>
            <pc:sldLayoutMk cId="0" sldId="214748371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4"/>
        <pc:sldMasterMkLst>
          <pc:docMk/>
          <pc:sldMasterMk cId="0" sldId="2147483716"/>
        </pc:sldMasterMkLst>
        <pc:sldLayoutChg chg="del">
          <pc:chgData name="Pedro Samuel" userId="70e97cf450802abf" providerId="Windows Live" clId="Web-{F1D889FE-CC1A-488F-BDA3-3AE183C0B615}" dt="2024-11-27T17:53:41.100" v="34"/>
          <pc:sldLayoutMkLst>
            <pc:docMk/>
            <pc:sldMasterMk cId="0" sldId="2147483716"/>
            <pc:sldLayoutMk cId="0" sldId="214748371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5"/>
        <pc:sldMasterMkLst>
          <pc:docMk/>
          <pc:sldMasterMk cId="0" sldId="2147483718"/>
        </pc:sldMasterMkLst>
        <pc:sldLayoutChg chg="del">
          <pc:chgData name="Pedro Samuel" userId="70e97cf450802abf" providerId="Windows Live" clId="Web-{F1D889FE-CC1A-488F-BDA3-3AE183C0B615}" dt="2024-11-27T17:53:41.100" v="35"/>
          <pc:sldLayoutMkLst>
            <pc:docMk/>
            <pc:sldMasterMk cId="0" sldId="2147483718"/>
            <pc:sldLayoutMk cId="0" sldId="214748371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6"/>
        <pc:sldMasterMkLst>
          <pc:docMk/>
          <pc:sldMasterMk cId="0" sldId="2147483720"/>
        </pc:sldMasterMkLst>
        <pc:sldLayoutChg chg="del">
          <pc:chgData name="Pedro Samuel" userId="70e97cf450802abf" providerId="Windows Live" clId="Web-{F1D889FE-CC1A-488F-BDA3-3AE183C0B615}" dt="2024-11-27T17:53:41.100" v="36"/>
          <pc:sldLayoutMkLst>
            <pc:docMk/>
            <pc:sldMasterMk cId="0" sldId="2147483720"/>
            <pc:sldLayoutMk cId="0" sldId="214748372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7"/>
        <pc:sldMasterMkLst>
          <pc:docMk/>
          <pc:sldMasterMk cId="0" sldId="2147483722"/>
        </pc:sldMasterMkLst>
        <pc:sldLayoutChg chg="del">
          <pc:chgData name="Pedro Samuel" userId="70e97cf450802abf" providerId="Windows Live" clId="Web-{F1D889FE-CC1A-488F-BDA3-3AE183C0B615}" dt="2024-11-27T17:53:41.100" v="37"/>
          <pc:sldLayoutMkLst>
            <pc:docMk/>
            <pc:sldMasterMk cId="0" sldId="2147483722"/>
            <pc:sldLayoutMk cId="0" sldId="214748372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8"/>
        <pc:sldMasterMkLst>
          <pc:docMk/>
          <pc:sldMasterMk cId="0" sldId="2147483724"/>
        </pc:sldMasterMkLst>
        <pc:sldLayoutChg chg="del">
          <pc:chgData name="Pedro Samuel" userId="70e97cf450802abf" providerId="Windows Live" clId="Web-{F1D889FE-CC1A-488F-BDA3-3AE183C0B615}" dt="2024-11-27T17:53:41.100" v="38"/>
          <pc:sldLayoutMkLst>
            <pc:docMk/>
            <pc:sldMasterMk cId="0" sldId="2147483724"/>
            <pc:sldLayoutMk cId="0" sldId="214748372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39"/>
        <pc:sldMasterMkLst>
          <pc:docMk/>
          <pc:sldMasterMk cId="0" sldId="2147483726"/>
        </pc:sldMasterMkLst>
        <pc:sldLayoutChg chg="del">
          <pc:chgData name="Pedro Samuel" userId="70e97cf450802abf" providerId="Windows Live" clId="Web-{F1D889FE-CC1A-488F-BDA3-3AE183C0B615}" dt="2024-11-27T17:53:41.100" v="39"/>
          <pc:sldLayoutMkLst>
            <pc:docMk/>
            <pc:sldMasterMk cId="0" sldId="2147483726"/>
            <pc:sldLayoutMk cId="0" sldId="214748372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40"/>
        <pc:sldMasterMkLst>
          <pc:docMk/>
          <pc:sldMasterMk cId="0" sldId="2147483728"/>
        </pc:sldMasterMkLst>
        <pc:sldLayoutChg chg="del">
          <pc:chgData name="Pedro Samuel" userId="70e97cf450802abf" providerId="Windows Live" clId="Web-{F1D889FE-CC1A-488F-BDA3-3AE183C0B615}" dt="2024-11-27T17:53:41.100" v="40"/>
          <pc:sldLayoutMkLst>
            <pc:docMk/>
            <pc:sldMasterMk cId="0" sldId="2147483728"/>
            <pc:sldLayoutMk cId="0" sldId="214748372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41"/>
        <pc:sldMasterMkLst>
          <pc:docMk/>
          <pc:sldMasterMk cId="0" sldId="2147483730"/>
        </pc:sldMasterMkLst>
        <pc:sldLayoutChg chg="del">
          <pc:chgData name="Pedro Samuel" userId="70e97cf450802abf" providerId="Windows Live" clId="Web-{F1D889FE-CC1A-488F-BDA3-3AE183C0B615}" dt="2024-11-27T17:53:41.100" v="41"/>
          <pc:sldLayoutMkLst>
            <pc:docMk/>
            <pc:sldMasterMk cId="0" sldId="2147483730"/>
            <pc:sldLayoutMk cId="0" sldId="214748373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42"/>
        <pc:sldMasterMkLst>
          <pc:docMk/>
          <pc:sldMasterMk cId="0" sldId="2147483732"/>
        </pc:sldMasterMkLst>
        <pc:sldLayoutChg chg="del">
          <pc:chgData name="Pedro Samuel" userId="70e97cf450802abf" providerId="Windows Live" clId="Web-{F1D889FE-CC1A-488F-BDA3-3AE183C0B615}" dt="2024-11-27T17:53:41.100" v="42"/>
          <pc:sldLayoutMkLst>
            <pc:docMk/>
            <pc:sldMasterMk cId="0" sldId="2147483732"/>
            <pc:sldLayoutMk cId="0" sldId="214748373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00" v="43"/>
        <pc:sldMasterMkLst>
          <pc:docMk/>
          <pc:sldMasterMk cId="0" sldId="2147483734"/>
        </pc:sldMasterMkLst>
        <pc:sldLayoutChg chg="del">
          <pc:chgData name="Pedro Samuel" userId="70e97cf450802abf" providerId="Windows Live" clId="Web-{F1D889FE-CC1A-488F-BDA3-3AE183C0B615}" dt="2024-11-27T17:53:41.100" v="43"/>
          <pc:sldLayoutMkLst>
            <pc:docMk/>
            <pc:sldMasterMk cId="0" sldId="2147483734"/>
            <pc:sldLayoutMk cId="0" sldId="214748373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44"/>
        <pc:sldMasterMkLst>
          <pc:docMk/>
          <pc:sldMasterMk cId="0" sldId="2147483736"/>
        </pc:sldMasterMkLst>
        <pc:sldLayoutChg chg="del">
          <pc:chgData name="Pedro Samuel" userId="70e97cf450802abf" providerId="Windows Live" clId="Web-{F1D889FE-CC1A-488F-BDA3-3AE183C0B615}" dt="2024-11-27T17:53:41.116" v="44"/>
          <pc:sldLayoutMkLst>
            <pc:docMk/>
            <pc:sldMasterMk cId="0" sldId="2147483736"/>
            <pc:sldLayoutMk cId="0" sldId="214748373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45"/>
        <pc:sldMasterMkLst>
          <pc:docMk/>
          <pc:sldMasterMk cId="0" sldId="2147483738"/>
        </pc:sldMasterMkLst>
        <pc:sldLayoutChg chg="del">
          <pc:chgData name="Pedro Samuel" userId="70e97cf450802abf" providerId="Windows Live" clId="Web-{F1D889FE-CC1A-488F-BDA3-3AE183C0B615}" dt="2024-11-27T17:53:41.116" v="45"/>
          <pc:sldLayoutMkLst>
            <pc:docMk/>
            <pc:sldMasterMk cId="0" sldId="2147483738"/>
            <pc:sldLayoutMk cId="0" sldId="214748373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46"/>
        <pc:sldMasterMkLst>
          <pc:docMk/>
          <pc:sldMasterMk cId="0" sldId="2147483740"/>
        </pc:sldMasterMkLst>
        <pc:sldLayoutChg chg="del">
          <pc:chgData name="Pedro Samuel" userId="70e97cf450802abf" providerId="Windows Live" clId="Web-{F1D889FE-CC1A-488F-BDA3-3AE183C0B615}" dt="2024-11-27T17:53:41.116" v="46"/>
          <pc:sldLayoutMkLst>
            <pc:docMk/>
            <pc:sldMasterMk cId="0" sldId="2147483740"/>
            <pc:sldLayoutMk cId="0" sldId="214748374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47"/>
        <pc:sldMasterMkLst>
          <pc:docMk/>
          <pc:sldMasterMk cId="0" sldId="2147483742"/>
        </pc:sldMasterMkLst>
        <pc:sldLayoutChg chg="del">
          <pc:chgData name="Pedro Samuel" userId="70e97cf450802abf" providerId="Windows Live" clId="Web-{F1D889FE-CC1A-488F-BDA3-3AE183C0B615}" dt="2024-11-27T17:53:41.116" v="47"/>
          <pc:sldLayoutMkLst>
            <pc:docMk/>
            <pc:sldMasterMk cId="0" sldId="2147483742"/>
            <pc:sldLayoutMk cId="0" sldId="214748374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48"/>
        <pc:sldMasterMkLst>
          <pc:docMk/>
          <pc:sldMasterMk cId="0" sldId="2147483744"/>
        </pc:sldMasterMkLst>
        <pc:sldLayoutChg chg="del">
          <pc:chgData name="Pedro Samuel" userId="70e97cf450802abf" providerId="Windows Live" clId="Web-{F1D889FE-CC1A-488F-BDA3-3AE183C0B615}" dt="2024-11-27T17:53:41.116" v="48"/>
          <pc:sldLayoutMkLst>
            <pc:docMk/>
            <pc:sldMasterMk cId="0" sldId="2147483744"/>
            <pc:sldLayoutMk cId="0" sldId="214748374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49"/>
        <pc:sldMasterMkLst>
          <pc:docMk/>
          <pc:sldMasterMk cId="0" sldId="2147483746"/>
        </pc:sldMasterMkLst>
        <pc:sldLayoutChg chg="del">
          <pc:chgData name="Pedro Samuel" userId="70e97cf450802abf" providerId="Windows Live" clId="Web-{F1D889FE-CC1A-488F-BDA3-3AE183C0B615}" dt="2024-11-27T17:53:41.116" v="49"/>
          <pc:sldLayoutMkLst>
            <pc:docMk/>
            <pc:sldMasterMk cId="0" sldId="2147483746"/>
            <pc:sldLayoutMk cId="0" sldId="214748374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50"/>
        <pc:sldMasterMkLst>
          <pc:docMk/>
          <pc:sldMasterMk cId="0" sldId="2147483748"/>
        </pc:sldMasterMkLst>
        <pc:sldLayoutChg chg="del">
          <pc:chgData name="Pedro Samuel" userId="70e97cf450802abf" providerId="Windows Live" clId="Web-{F1D889FE-CC1A-488F-BDA3-3AE183C0B615}" dt="2024-11-27T17:53:41.116" v="50"/>
          <pc:sldLayoutMkLst>
            <pc:docMk/>
            <pc:sldMasterMk cId="0" sldId="2147483748"/>
            <pc:sldLayoutMk cId="0" sldId="214748374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51"/>
        <pc:sldMasterMkLst>
          <pc:docMk/>
          <pc:sldMasterMk cId="0" sldId="2147483750"/>
        </pc:sldMasterMkLst>
        <pc:sldLayoutChg chg="del">
          <pc:chgData name="Pedro Samuel" userId="70e97cf450802abf" providerId="Windows Live" clId="Web-{F1D889FE-CC1A-488F-BDA3-3AE183C0B615}" dt="2024-11-27T17:53:41.116" v="51"/>
          <pc:sldLayoutMkLst>
            <pc:docMk/>
            <pc:sldMasterMk cId="0" sldId="2147483750"/>
            <pc:sldLayoutMk cId="0" sldId="214748375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52"/>
        <pc:sldMasterMkLst>
          <pc:docMk/>
          <pc:sldMasterMk cId="0" sldId="2147483752"/>
        </pc:sldMasterMkLst>
        <pc:sldLayoutChg chg="del">
          <pc:chgData name="Pedro Samuel" userId="70e97cf450802abf" providerId="Windows Live" clId="Web-{F1D889FE-CC1A-488F-BDA3-3AE183C0B615}" dt="2024-11-27T17:53:41.116" v="52"/>
          <pc:sldLayoutMkLst>
            <pc:docMk/>
            <pc:sldMasterMk cId="0" sldId="2147483752"/>
            <pc:sldLayoutMk cId="0" sldId="214748375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53"/>
        <pc:sldMasterMkLst>
          <pc:docMk/>
          <pc:sldMasterMk cId="0" sldId="2147483754"/>
        </pc:sldMasterMkLst>
        <pc:sldLayoutChg chg="del">
          <pc:chgData name="Pedro Samuel" userId="70e97cf450802abf" providerId="Windows Live" clId="Web-{F1D889FE-CC1A-488F-BDA3-3AE183C0B615}" dt="2024-11-27T17:53:41.116" v="53"/>
          <pc:sldLayoutMkLst>
            <pc:docMk/>
            <pc:sldMasterMk cId="0" sldId="2147483754"/>
            <pc:sldLayoutMk cId="0" sldId="214748375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54"/>
        <pc:sldMasterMkLst>
          <pc:docMk/>
          <pc:sldMasterMk cId="0" sldId="2147483756"/>
        </pc:sldMasterMkLst>
        <pc:sldLayoutChg chg="del">
          <pc:chgData name="Pedro Samuel" userId="70e97cf450802abf" providerId="Windows Live" clId="Web-{F1D889FE-CC1A-488F-BDA3-3AE183C0B615}" dt="2024-11-27T17:53:41.116" v="54"/>
          <pc:sldLayoutMkLst>
            <pc:docMk/>
            <pc:sldMasterMk cId="0" sldId="2147483756"/>
            <pc:sldLayoutMk cId="0" sldId="2147483757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55"/>
        <pc:sldMasterMkLst>
          <pc:docMk/>
          <pc:sldMasterMk cId="0" sldId="2147483758"/>
        </pc:sldMasterMkLst>
        <pc:sldLayoutChg chg="del">
          <pc:chgData name="Pedro Samuel" userId="70e97cf450802abf" providerId="Windows Live" clId="Web-{F1D889FE-CC1A-488F-BDA3-3AE183C0B615}" dt="2024-11-27T17:53:41.116" v="55"/>
          <pc:sldLayoutMkLst>
            <pc:docMk/>
            <pc:sldMasterMk cId="0" sldId="2147483758"/>
            <pc:sldLayoutMk cId="0" sldId="2147483759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56"/>
        <pc:sldMasterMkLst>
          <pc:docMk/>
          <pc:sldMasterMk cId="0" sldId="2147483760"/>
        </pc:sldMasterMkLst>
        <pc:sldLayoutChg chg="del">
          <pc:chgData name="Pedro Samuel" userId="70e97cf450802abf" providerId="Windows Live" clId="Web-{F1D889FE-CC1A-488F-BDA3-3AE183C0B615}" dt="2024-11-27T17:53:41.116" v="56"/>
          <pc:sldLayoutMkLst>
            <pc:docMk/>
            <pc:sldMasterMk cId="0" sldId="2147483760"/>
            <pc:sldLayoutMk cId="0" sldId="2147483761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57"/>
        <pc:sldMasterMkLst>
          <pc:docMk/>
          <pc:sldMasterMk cId="0" sldId="2147483762"/>
        </pc:sldMasterMkLst>
        <pc:sldLayoutChg chg="del">
          <pc:chgData name="Pedro Samuel" userId="70e97cf450802abf" providerId="Windows Live" clId="Web-{F1D889FE-CC1A-488F-BDA3-3AE183C0B615}" dt="2024-11-27T17:53:41.116" v="57"/>
          <pc:sldLayoutMkLst>
            <pc:docMk/>
            <pc:sldMasterMk cId="0" sldId="2147483762"/>
            <pc:sldLayoutMk cId="0" sldId="2147483763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58"/>
        <pc:sldMasterMkLst>
          <pc:docMk/>
          <pc:sldMasterMk cId="0" sldId="2147483764"/>
        </pc:sldMasterMkLst>
        <pc:sldLayoutChg chg="del">
          <pc:chgData name="Pedro Samuel" userId="70e97cf450802abf" providerId="Windows Live" clId="Web-{F1D889FE-CC1A-488F-BDA3-3AE183C0B615}" dt="2024-11-27T17:53:41.116" v="58"/>
          <pc:sldLayoutMkLst>
            <pc:docMk/>
            <pc:sldMasterMk cId="0" sldId="2147483764"/>
            <pc:sldLayoutMk cId="0" sldId="2147483765"/>
          </pc:sldLayoutMkLst>
        </pc:sldLayoutChg>
      </pc:sldMasterChg>
      <pc:sldMasterChg chg="del delSldLayout">
        <pc:chgData name="Pedro Samuel" userId="70e97cf450802abf" providerId="Windows Live" clId="Web-{F1D889FE-CC1A-488F-BDA3-3AE183C0B615}" dt="2024-11-27T17:53:41.116" v="59"/>
        <pc:sldMasterMkLst>
          <pc:docMk/>
          <pc:sldMasterMk cId="0" sldId="2147483766"/>
        </pc:sldMasterMkLst>
        <pc:sldLayoutChg chg="del">
          <pc:chgData name="Pedro Samuel" userId="70e97cf450802abf" providerId="Windows Live" clId="Web-{F1D889FE-CC1A-488F-BDA3-3AE183C0B615}" dt="2024-11-27T17:53:41.116" v="59"/>
          <pc:sldLayoutMkLst>
            <pc:docMk/>
            <pc:sldMasterMk cId="0" sldId="2147483766"/>
            <pc:sldLayoutMk cId="0" sldId="2147483767"/>
          </pc:sldLayoutMkLst>
        </pc:sldLayoutChg>
      </pc:sldMasterChg>
    </pc:docChg>
  </pc:docChgLst>
  <pc:docChgLst>
    <pc:chgData name="Pedro Samuel" userId="70e97cf450802abf" providerId="Windows Live" clId="Web-{1E735FCB-970C-4D14-B4B3-E5D05BF44C66}"/>
    <pc:docChg chg="modSld">
      <pc:chgData name="Pedro Samuel" userId="70e97cf450802abf" providerId="Windows Live" clId="Web-{1E735FCB-970C-4D14-B4B3-E5D05BF44C66}" dt="2024-11-27T18:21:39.827" v="22" actId="1076"/>
      <pc:docMkLst>
        <pc:docMk/>
      </pc:docMkLst>
      <pc:sldChg chg="modSp">
        <pc:chgData name="Pedro Samuel" userId="70e97cf450802abf" providerId="Windows Live" clId="Web-{1E735FCB-970C-4D14-B4B3-E5D05BF44C66}" dt="2024-11-27T18:21:39.827" v="22" actId="1076"/>
        <pc:sldMkLst>
          <pc:docMk/>
          <pc:sldMk cId="0" sldId="257"/>
        </pc:sldMkLst>
        <pc:spChg chg="mod">
          <ac:chgData name="Pedro Samuel" userId="70e97cf450802abf" providerId="Windows Live" clId="Web-{1E735FCB-970C-4D14-B4B3-E5D05BF44C66}" dt="2024-11-27T18:20:30.138" v="13" actId="1076"/>
          <ac:spMkLst>
            <pc:docMk/>
            <pc:sldMk cId="0" sldId="257"/>
            <ac:spMk id="407" creationId="{00000000-0000-0000-0000-000000000000}"/>
          </ac:spMkLst>
        </pc:spChg>
        <pc:spChg chg="mod">
          <ac:chgData name="Pedro Samuel" userId="70e97cf450802abf" providerId="Windows Live" clId="Web-{1E735FCB-970C-4D14-B4B3-E5D05BF44C66}" dt="2024-11-27T18:21:39.827" v="22" actId="1076"/>
          <ac:spMkLst>
            <pc:docMk/>
            <pc:sldMk cId="0" sldId="257"/>
            <ac:spMk id="408" creationId="{00000000-0000-0000-0000-000000000000}"/>
          </ac:spMkLst>
        </pc:spChg>
        <pc:spChg chg="mod">
          <ac:chgData name="Pedro Samuel" userId="70e97cf450802abf" providerId="Windows Live" clId="Web-{1E735FCB-970C-4D14-B4B3-E5D05BF44C66}" dt="2024-11-27T18:21:31.937" v="20" actId="1076"/>
          <ac:spMkLst>
            <pc:docMk/>
            <pc:sldMk cId="0" sldId="257"/>
            <ac:spMk id="409" creationId="{00000000-0000-0000-0000-000000000000}"/>
          </ac:spMkLst>
        </pc:spChg>
        <pc:spChg chg="mod">
          <ac:chgData name="Pedro Samuel" userId="70e97cf450802abf" providerId="Windows Live" clId="Web-{1E735FCB-970C-4D14-B4B3-E5D05BF44C66}" dt="2024-11-27T18:19:37.698" v="4" actId="20577"/>
          <ac:spMkLst>
            <pc:docMk/>
            <pc:sldMk cId="0" sldId="257"/>
            <ac:spMk id="410" creationId="{00000000-0000-0000-0000-000000000000}"/>
          </ac:spMkLst>
        </pc:spChg>
        <pc:spChg chg="mod">
          <ac:chgData name="Pedro Samuel" userId="70e97cf450802abf" providerId="Windows Live" clId="Web-{1E735FCB-970C-4D14-B4B3-E5D05BF44C66}" dt="2024-11-27T18:19:44.011" v="7" actId="20577"/>
          <ac:spMkLst>
            <pc:docMk/>
            <pc:sldMk cId="0" sldId="257"/>
            <ac:spMk id="412" creationId="{00000000-0000-0000-0000-000000000000}"/>
          </ac:spMkLst>
        </pc:spChg>
        <pc:graphicFrameChg chg="modGraphic">
          <ac:chgData name="Pedro Samuel" userId="70e97cf450802abf" providerId="Windows Live" clId="Web-{1E735FCB-970C-4D14-B4B3-E5D05BF44C66}" dt="2024-11-27T18:20:33.185" v="14"/>
          <ac:graphicFrameMkLst>
            <pc:docMk/>
            <pc:sldMk cId="0" sldId="257"/>
            <ac:graphicFrameMk id="411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funcionário(a), portador(a) do CPF: [cpf], concluiu o treinamento de capacitação profissional, conforme a </a:t>
            </a:r>
            <a:r>
              <a:rPr lang="pt-BR" sz="1000" b="1" u="none" strike="noStrike">
                <a:solidFill>
                  <a:srgbClr val="000000"/>
                </a:solidFill>
                <a:uFillTx/>
                <a:latin typeface="Arial"/>
              </a:rPr>
              <a:t>[nome_treinamento]</a:t>
            </a: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>
                <a:solidFill>
                  <a:srgbClr val="000000"/>
                </a:solidFill>
                <a:uFillTx/>
                <a:latin typeface="Arial"/>
              </a:rPr>
              <a:t>[portaria_treinamento]</a:t>
            </a: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. Este treinamento foi patrocinado pela empresa [empresa], inscrita no CNPJ: [cnpj], e realizado no dia [r_dia] de [r_mes] de 2024, das [r_hora] às [r_minutos], totalizando uma carga horária de [carga_hora] horas/aula. O(a) participante foi avaliado(a) e considerado(a) apto(a) pelo instrutor e responsável técnica da capacitação.</a:t>
            </a:r>
            <a:endParaRPr lang="en-US" sz="1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en-US" sz="10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lang="pt-BR" sz="1050" b="1" u="none" strike="noStrike">
                <a:solidFill>
                  <a:srgbClr val="000000"/>
                </a:solidFill>
                <a:uFillTx/>
                <a:latin typeface="Arial"/>
              </a:rPr>
              <a:t>EMISSÃO DO CERTIFICADO DIA [e_dia] DE [e_mes] DE 2024 – TRÊS LAGOAS/ MS</a:t>
            </a:r>
            <a:r>
              <a:rPr lang="pt-BR" sz="1050" b="1" u="none" strike="noStrike">
                <a:solidFill>
                  <a:schemeClr val="dk1"/>
                </a:solidFill>
                <a:uFillTx/>
                <a:latin typeface="Arial"/>
              </a:rPr>
              <a:t>.</a:t>
            </a:r>
            <a:endParaRPr lang="en-US" sz="10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u="sng" strike="noStrike">
                <a:solidFill>
                  <a:schemeClr val="dk1"/>
                </a:solidFill>
                <a:uFillTx/>
                <a:latin typeface="Brush Script MT"/>
              </a:rPr>
              <a:t>[nome_participante]</a:t>
            </a:r>
            <a:endParaRPr lang="en-U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STS  [codigo]/2024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4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CIPA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u="none" strike="noStrike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nome_treinamento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57608" y="5722185"/>
            <a:ext cx="4569605" cy="3371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ES" sz="10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u="none" strike="noStrike" dirty="0">
                <a:solidFill>
                  <a:schemeClr val="dk1"/>
                </a:solidFill>
                <a:uFillTx/>
                <a:latin typeface="Arial"/>
              </a:rPr>
              <a:t>INSTRUTOR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u="none" strike="noStrike" err="1">
                <a:solidFill>
                  <a:srgbClr val="000000"/>
                </a:solidFill>
                <a:uFillTx/>
                <a:latin typeface="Arial"/>
              </a:rPr>
              <a:t>nome_instrutor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]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0" u="none" strike="noStrike" err="1">
                <a:solidFill>
                  <a:srgbClr val="000000"/>
                </a:solidFill>
                <a:uFillTx/>
                <a:latin typeface="Arial"/>
              </a:rPr>
              <a:t>formacao_instrutor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800" b="0" u="none" strike="noStrike" err="1">
                <a:solidFill>
                  <a:srgbClr val="000000"/>
                </a:solidFill>
                <a:uFillTx/>
                <a:latin typeface="Arial"/>
              </a:rPr>
              <a:t>matricula_instrutor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002520329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9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PRESENCIAL - TEÓRICO E PRÁTICO – [tipo_fo</a:t>
                      </a:r>
                      <a:r>
                        <a:rPr lang="pt-BR" sz="900" b="1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rmacao] - [carga_h]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[descricao]</a:t>
                      </a:r>
                      <a:endParaRPr lang="en-US" sz="12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u="none" strike="noStrike" dirty="0">
                <a:solidFill>
                  <a:schemeClr val="dk1"/>
                </a:solidFill>
                <a:uFillTx/>
                <a:latin typeface="Arial"/>
              </a:rPr>
              <a:t>RESPONSÁVEL TÉCNICA DA CAPACITAÇÃO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u="none" strike="noStrike" err="1">
                <a:solidFill>
                  <a:schemeClr val="dk1"/>
                </a:solidFill>
                <a:uFillTx/>
                <a:latin typeface="Arial"/>
                <a:ea typeface="Times New Roman"/>
              </a:rPr>
              <a:t>nome_responsavel_tecnico</a:t>
            </a: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0" u="none" strike="noStrike" err="1">
                <a:solidFill>
                  <a:schemeClr val="dk1"/>
                </a:solidFill>
                <a:uFillTx/>
                <a:latin typeface="Arial"/>
                <a:ea typeface="Times New Roman"/>
              </a:rPr>
              <a:t>formacao_responsavel_tecnico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0" u="none" strike="noStrike" err="1">
                <a:solidFill>
                  <a:schemeClr val="dk1"/>
                </a:solidFill>
                <a:uFillTx/>
                <a:latin typeface="Arial"/>
                <a:ea typeface="Times New Roman"/>
              </a:rPr>
              <a:t>crea_responsavel_tecnico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139</Words>
  <Application>Microsoft Office PowerPoint</Application>
  <PresentationFormat>Personalizar</PresentationFormat>
  <Paragraphs>10</Paragraphs>
  <Slides>2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Tema do Office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/>
  <cp:revision>90</cp:revision>
  <dcterms:created xsi:type="dcterms:W3CDTF">2020-07-21T13:59:46Z</dcterms:created>
  <dcterms:modified xsi:type="dcterms:W3CDTF">2024-11-27T18:21:49Z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