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4" r:id="rId4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3252F-41CB-4317-897B-401EFE9A9578}" v="6" dt="2024-07-11T15:21:14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78" y="7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739E05-7670-49E5-ABF9-7F9E50E850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85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3C9F9F7-48F6-4354-A602-9E1C5006505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31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0CE151-1579-47BF-B681-DBB31F3FEB9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1DFBC77-D0B4-4829-89AD-31FB520BE26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3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B68B4D-D339-4617-827D-E3764C7857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53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723606-9E0B-4946-846C-7B8556A9894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9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EA56D56-FBE6-43BE-AD61-8E3CDE4732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4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3F219A5D-E5E9-435E-BB14-F53D4816E7F7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5067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funcionário(a), portador(a) do CPF: [cpf], concluiu o treinamento de capacitação profissional, conforme a </a:t>
            </a:r>
            <a:r>
              <a:rPr kumimoji="0" lang="pt-BR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[nome_treinamento]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regulamentada pela </a:t>
            </a:r>
            <a:r>
              <a:rPr kumimoji="0" lang="pt-BR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[portaria_treinamento]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Este treinamento foi patrocinado pela empresa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[empresa]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inscrita no CNPJ: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[cnpj]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 realizado no dia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[r_dia]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[r_mes]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2024, das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[r_hora]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às [r_minutos]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totalizando uma carga horária de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[carga_hora]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horas/aula. O(a) participante foi avaliado(a) e considerado(a) apto(a) pelo instrutor e responsável técnica da capacitação.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EMISSÃO DO CERTIFICADO DIA 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[e_dia]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[e_mes]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2024 – TRÊS LAGOAS/ MS.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MT"/>
                <a:ea typeface="+mn-ea"/>
                <a:cs typeface="+mn-cs"/>
              </a:rPr>
              <a:t>[nome_participante]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Código do Certificado: </a:t>
            </a: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LFSTS  </a:t>
            </a: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xxxx</a:t>
            </a: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/2024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NR-33 - SEGURANÇA E SAÚDE NOS TRABALHOS EM ESPAÇOS CONFINADOS </a:t>
            </a:r>
          </a:p>
          <a:p>
            <a:pPr algn="ctr"/>
            <a:r>
              <a:rPr lang="pt-BR" sz="14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VIGIA E TRABALHADOR AUTORIZADO </a:t>
            </a: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421549" y="1762460"/>
            <a:ext cx="4487883" cy="17851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I. Definições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Normas Regulamentadoras e Procedimentos Interno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II. Reconhecimento, avaliação e controle de riscos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Conhecimento do Inventário de Espaços Confinados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Noções de Áreas Classificadas e Responsabilidades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Noções de técnicas aplicáveis para ventilação no ambiente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III. Funcionamento de equipamentos utilizados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Detector de Gás – Modelo Altair 5x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Exaustor Insuflador de Ar - 300mm 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Vestimentas de Proteção Tipo Macacão, Luvas e botas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Respiradores Faciais e Cartuchos Químicos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1550" y="3646250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RESPONSÁVEL TÉCNICA DA CAPACITAÇÃO</a:t>
            </a: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CLEDIONE</a:t>
            </a:r>
            <a:r>
              <a:rPr lang="pt-BR" sz="7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JUNQUEIRA DE ABREU</a:t>
            </a:r>
          </a:p>
          <a:p>
            <a:pPr algn="ctr"/>
            <a:r>
              <a:rPr lang="pt-BR" sz="7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DE SEGURANÇA DO TRABALHO</a:t>
            </a:r>
          </a:p>
          <a:p>
            <a:pPr algn="ctr"/>
            <a:r>
              <a:rPr lang="pt-BR" sz="7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 N° 9949-MS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1021526"/>
            <a:ext cx="70387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Portaria MTE n.º 202, 22 de dezembro de 2006  | Portaria SEPRT 1690, de 15/06/2022)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4882633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SITREL – SIDERURGICA TRES LAGOAS LTDA </a:t>
            </a:r>
          </a:p>
          <a:p>
            <a:pPr algn="ctr"/>
            <a:r>
              <a:rPr lang="es-ES" sz="7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CNPJ: 07.084.117/0001-40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646249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INSTRUTOR DA TEORIA</a:t>
            </a: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FERNANDO SOARES</a:t>
            </a:r>
          </a:p>
          <a:p>
            <a:pPr algn="ctr"/>
            <a:r>
              <a:rPr lang="pt-BR" sz="7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TÉC. SEGURANÇA DO TRABALHO</a:t>
            </a:r>
          </a:p>
          <a:p>
            <a:pPr algn="ctr"/>
            <a:r>
              <a:rPr lang="pt-BR" sz="7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MTE N° 10123/MS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376142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RODOVIA BR 262, KM 25 ZONA RURAL, TRÊS LAGOAS – MS  79601-970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646241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INSTRUTOR DA PRÁTICA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WALTER CAMARGO DOS SANTOS JUNIOR</a:t>
            </a:r>
          </a:p>
          <a:p>
            <a:pPr algn="ctr"/>
            <a:r>
              <a:rPr lang="pt-BR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BOMBEIRO PROFISSIONAL CIVIL</a:t>
            </a:r>
          </a:p>
          <a:p>
            <a:pPr algn="ctr"/>
            <a:r>
              <a:rPr lang="pt-BR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RESGATISTA INDUSTRIAL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METODOLOGIA DE ENSINO PRESENCIAL - TEÓRICO E PRÁTICO – ATUALIZAÇÃO - C.H 08 HORAS AULA</a:t>
            </a:r>
          </a:p>
        </p:txBody>
      </p:sp>
      <p:sp>
        <p:nvSpPr>
          <p:cNvPr id="10" name="Caixa de Texto 2">
            <a:extLst>
              <a:ext uri="{FF2B5EF4-FFF2-40B4-BE49-F238E27FC236}">
                <a16:creationId xmlns:a16="http://schemas.microsoft.com/office/drawing/2014/main" id="{3193E7FB-840D-722B-C269-661ED6519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671" y="1771250"/>
            <a:ext cx="4155564" cy="1169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IV. Procedimentos e utilização da PET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Análise Preliminar de Riscos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Formulário e critérios de autorização para trabalho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V. Noções de resgate e primeiros socorros.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Tripé, Maca Envelope e Prancha Rígida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Sistemas de Vantagem Mecânica</a:t>
            </a:r>
          </a:p>
          <a:p>
            <a:pPr marL="449263" indent="-182563">
              <a:buFont typeface="Wingdings" panose="05000000000000000000" pitchFamily="2" charset="2"/>
              <a:buChar char="v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Manequim de RCP e DEA Treinamento</a:t>
            </a:r>
            <a:endParaRPr lang="pt-BR" sz="1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77433" y="3646241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RESPONSÁVEL TÉCNICO E.C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SITREL – SIDERURGICA TRES LAGOAS LTDA 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CNPJ: 07.084.117/0001-40</a:t>
            </a:r>
            <a:endParaRPr lang="pt-B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428</Words>
  <Application>Microsoft Office PowerPoint</Application>
  <PresentationFormat>Personalizar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56</cp:revision>
  <dcterms:created xsi:type="dcterms:W3CDTF">2020-07-21T13:59:46Z</dcterms:created>
  <dcterms:modified xsi:type="dcterms:W3CDTF">2024-12-18T02:22:42Z</dcterms:modified>
</cp:coreProperties>
</file>