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29093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59" y="1522070"/>
            <a:ext cx="2507333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8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3718596196"/>
              </p:ext>
            </p:extLst>
          </p:nvPr>
        </p:nvGraphicFramePr>
        <p:xfrm>
          <a:off x="315721" y="1522070"/>
          <a:ext cx="6467400" cy="4017937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945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3AD7D410-8FE8-4928-D594-CF90CAB349F6}"/>
              </a:ext>
            </a:extLst>
          </p:cNvPr>
          <p:cNvSpPr txBox="1"/>
          <p:nvPr/>
        </p:nvSpPr>
        <p:spPr>
          <a:xfrm>
            <a:off x="315721" y="1868007"/>
            <a:ext cx="6467399" cy="3672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1000" dirty="0"/>
              <a:t>[</a:t>
            </a:r>
            <a:r>
              <a:rPr lang="pt-BR" sz="1000" dirty="0" err="1"/>
              <a:t>conteudo</a:t>
            </a:r>
            <a:r>
              <a:rPr lang="pt-BR" sz="1000" dirty="0"/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80</Words>
  <Application>Microsoft Office PowerPoint</Application>
  <PresentationFormat>Personalizar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173</cp:revision>
  <dcterms:created xsi:type="dcterms:W3CDTF">2020-07-21T13:59:46Z</dcterms:created>
  <dcterms:modified xsi:type="dcterms:W3CDTF">2025-04-09T07:20:25Z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