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507536"/>
            <a:ext cx="2346840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647092107"/>
              </p:ext>
            </p:extLst>
          </p:nvPr>
        </p:nvGraphicFramePr>
        <p:xfrm>
          <a:off x="315720" y="1507536"/>
          <a:ext cx="6467400" cy="4061160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467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569536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631536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4FECB-4D26-BF1B-960A-12D16A2E4632}"/>
              </a:ext>
            </a:extLst>
          </p:cNvPr>
          <p:cNvSpPr txBox="1"/>
          <p:nvPr/>
        </p:nvSpPr>
        <p:spPr>
          <a:xfrm>
            <a:off x="315720" y="1891523"/>
            <a:ext cx="6467400" cy="36720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118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175</cp:revision>
  <dcterms:created xsi:type="dcterms:W3CDTF">2020-07-21T13:59:46Z</dcterms:created>
  <dcterms:modified xsi:type="dcterms:W3CDTF">2025-04-09T07:19:51Z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