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  <p:sldId id="257" r:id="rId5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2F1ED-B1E5-4AE6-A728-F30967A2B5D1}" v="34" dt="2025-01-05T20:20:39.285"/>
    <p1510:client id="{7F77D108-246B-40A1-8CB4-174B7842DCA7}" v="206" dt="2025-01-03T23:52:5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concluiu o treinamento de capacitação profissional, conforme 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portaria_treinamento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. Este treinamento foi patrocinado pela empresa [empresa], inscrita no CNPJ: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e realizado no dia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],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das [r_hora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_1]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às 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[r_</a:t>
            </a:r>
            <a:r>
              <a:rPr lang="pt-BR" sz="1000">
                <a:solidFill>
                  <a:srgbClr val="000000"/>
                </a:solidFill>
                <a:latin typeface="Arial"/>
              </a:rPr>
              <a:t>hora_2],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 totalizando uma carga horária de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10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EMISSÃO DO CERTIFICADO DIA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DE 2024 –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pt-BR" sz="1050" b="1" dirty="0" err="1">
                <a:solidFill>
                  <a:schemeClr val="dk1"/>
                </a:solidFill>
                <a:latin typeface="Arial"/>
              </a:rPr>
              <a:t>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].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 strike="noStrike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STS  [codigo]/2024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400" b="1">
                <a:solidFill>
                  <a:srgbClr val="000000"/>
                </a:solidFill>
                <a:latin typeface="Calibri"/>
              </a:rPr>
              <a:t>[titulo_treinamento]</a:t>
            </a:r>
            <a:endParaRPr lang="pt-BR"/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950695353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[qualificação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qualificação2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139</Words>
  <Application>Microsoft Office PowerPoint</Application>
  <PresentationFormat>Personalizar</PresentationFormat>
  <Paragraphs>10</Paragraphs>
  <Slides>2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Tema do Office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/>
  <cp:revision>156</cp:revision>
  <dcterms:created xsi:type="dcterms:W3CDTF">2020-07-21T13:59:46Z</dcterms:created>
  <dcterms:modified xsi:type="dcterms:W3CDTF">2025-01-25T06:46:44Z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