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sldIdLst>
    <p:sldId id="256" r:id="rId3"/>
    <p:sldId id="274" r:id="rId4"/>
  </p:sldIdLst>
  <p:sldSz cx="9701213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0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091135-0012-4AAB-A9DB-A48B66E5C9AC}" v="6" dt="2024-10-03T13:34:4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88" autoAdjust="0"/>
    <p:restoredTop sz="96101" autoAdjust="0"/>
  </p:normalViewPr>
  <p:slideViewPr>
    <p:cSldViewPr snapToGrid="0" showGuides="1">
      <p:cViewPr varScale="1">
        <p:scale>
          <a:sx n="84" d="100"/>
          <a:sy n="84" d="100"/>
        </p:scale>
        <p:origin x="798" y="78"/>
      </p:cViewPr>
      <p:guideLst>
        <p:guide orient="horz" pos="2137"/>
        <p:guide pos="30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 LF Soares" userId="e2d67a61776f6d56" providerId="LiveId" clId="{1558A0C1-EA79-4A76-8A6A-697ADF18E6E0}"/>
    <pc:docChg chg="undo custSel modSld">
      <pc:chgData name="TI LF Soares" userId="e2d67a61776f6d56" providerId="LiveId" clId="{1558A0C1-EA79-4A76-8A6A-697ADF18E6E0}" dt="2024-05-08T14:29:29.622" v="74" actId="1038"/>
      <pc:docMkLst>
        <pc:docMk/>
      </pc:docMkLst>
      <pc:sldChg chg="modSp mod">
        <pc:chgData name="TI LF Soares" userId="e2d67a61776f6d56" providerId="LiveId" clId="{1558A0C1-EA79-4A76-8A6A-697ADF18E6E0}" dt="2024-05-08T14:29:29.622" v="74" actId="1038"/>
        <pc:sldMkLst>
          <pc:docMk/>
          <pc:sldMk cId="3778653310" sldId="274"/>
        </pc:sldMkLst>
        <pc:spChg chg="mod">
          <ac:chgData name="TI LF Soares" userId="e2d67a61776f6d56" providerId="LiveId" clId="{1558A0C1-EA79-4A76-8A6A-697ADF18E6E0}" dt="2024-05-08T14:29:29.622" v="74" actId="1038"/>
          <ac:spMkLst>
            <pc:docMk/>
            <pc:sldMk cId="3778653310" sldId="274"/>
            <ac:spMk id="4" creationId="{013A25A7-3799-5A9B-D548-4837552A167C}"/>
          </ac:spMkLst>
        </pc:spChg>
      </pc:sldChg>
    </pc:docChg>
  </pc:docChgLst>
  <pc:docChgLst>
    <pc:chgData name="TI LF Soares" userId="e2d67a61776f6d56" providerId="LiveId" clId="{BED03304-3AFC-42A7-86CF-9C45374E46F9}"/>
    <pc:docChg chg="undo custSel addSld delSld modSld">
      <pc:chgData name="TI LF Soares" userId="e2d67a61776f6d56" providerId="LiveId" clId="{BED03304-3AFC-42A7-86CF-9C45374E46F9}" dt="2024-02-20T19:47:30.747" v="198" actId="20577"/>
      <pc:docMkLst>
        <pc:docMk/>
      </pc:docMkLst>
      <pc:sldChg chg="delSp modSp mod">
        <pc:chgData name="TI LF Soares" userId="e2d67a61776f6d56" providerId="LiveId" clId="{BED03304-3AFC-42A7-86CF-9C45374E46F9}" dt="2024-02-20T19:46:44.985" v="168" actId="20577"/>
        <pc:sldMkLst>
          <pc:docMk/>
          <pc:sldMk cId="3778653310" sldId="274"/>
        </pc:sldMkLst>
        <pc:spChg chg="mod">
          <ac:chgData name="TI LF Soares" userId="e2d67a61776f6d56" providerId="LiveId" clId="{BED03304-3AFC-42A7-86CF-9C45374E46F9}" dt="2024-02-20T19:46:06.614" v="153" actId="1036"/>
          <ac:spMkLst>
            <pc:docMk/>
            <pc:sldMk cId="3778653310" sldId="274"/>
            <ac:spMk id="2" creationId="{FB828BBD-E731-2915-5A46-60F22269C77E}"/>
          </ac:spMkLst>
        </pc:spChg>
        <pc:spChg chg="mod">
          <ac:chgData name="TI LF Soares" userId="e2d67a61776f6d56" providerId="LiveId" clId="{BED03304-3AFC-42A7-86CF-9C45374E46F9}" dt="2024-02-20T19:46:24.112" v="161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TI LF Soares" userId="e2d67a61776f6d56" providerId="LiveId" clId="{BED03304-3AFC-42A7-86CF-9C45374E46F9}" dt="2024-02-20T19:43:23.598" v="14" actId="20577"/>
          <ac:spMkLst>
            <pc:docMk/>
            <pc:sldMk cId="3778653310" sldId="274"/>
            <ac:spMk id="5" creationId="{B7902C3D-2498-859B-69FE-600F8490C5DF}"/>
          </ac:spMkLst>
        </pc:spChg>
        <pc:spChg chg="del">
          <ac:chgData name="TI LF Soares" userId="e2d67a61776f6d56" providerId="LiveId" clId="{BED03304-3AFC-42A7-86CF-9C45374E46F9}" dt="2024-02-20T19:43:38.865" v="15" actId="478"/>
          <ac:spMkLst>
            <pc:docMk/>
            <pc:sldMk cId="3778653310" sldId="274"/>
            <ac:spMk id="6" creationId="{C149192B-2136-AACA-1EC1-E1E361B14E19}"/>
          </ac:spMkLst>
        </pc:spChg>
        <pc:spChg chg="mod">
          <ac:chgData name="TI LF Soares" userId="e2d67a61776f6d56" providerId="LiveId" clId="{BED03304-3AFC-42A7-86CF-9C45374E46F9}" dt="2024-02-20T19:46:10.833" v="159" actId="103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BED03304-3AFC-42A7-86CF-9C45374E46F9}" dt="2024-02-20T19:46:33.971" v="162" actId="12"/>
          <ac:spMkLst>
            <pc:docMk/>
            <pc:sldMk cId="3778653310" sldId="274"/>
            <ac:spMk id="9" creationId="{00000000-0000-0000-0000-000000000000}"/>
          </ac:spMkLst>
        </pc:spChg>
        <pc:spChg chg="mod">
          <ac:chgData name="TI LF Soares" userId="e2d67a61776f6d56" providerId="LiveId" clId="{BED03304-3AFC-42A7-86CF-9C45374E46F9}" dt="2024-02-20T19:46:44.985" v="168" actId="20577"/>
          <ac:spMkLst>
            <pc:docMk/>
            <pc:sldMk cId="3778653310" sldId="274"/>
            <ac:spMk id="13" creationId="{00000000-0000-0000-0000-000000000000}"/>
          </ac:spMkLst>
        </pc:spChg>
      </pc:sldChg>
      <pc:sldChg chg="del">
        <pc:chgData name="TI LF Soares" userId="e2d67a61776f6d56" providerId="LiveId" clId="{BED03304-3AFC-42A7-86CF-9C45374E46F9}" dt="2024-02-20T19:43:08.601" v="4" actId="47"/>
        <pc:sldMkLst>
          <pc:docMk/>
          <pc:sldMk cId="918981318" sldId="275"/>
        </pc:sldMkLst>
      </pc:sldChg>
      <pc:sldChg chg="modSp add mod">
        <pc:chgData name="TI LF Soares" userId="e2d67a61776f6d56" providerId="LiveId" clId="{BED03304-3AFC-42A7-86CF-9C45374E46F9}" dt="2024-02-20T19:46:57.482" v="178" actId="20577"/>
        <pc:sldMkLst>
          <pc:docMk/>
          <pc:sldMk cId="3822603900" sldId="275"/>
        </pc:sldMkLst>
        <pc:spChg chg="mod">
          <ac:chgData name="TI LF Soares" userId="e2d67a61776f6d56" providerId="LiveId" clId="{BED03304-3AFC-42A7-86CF-9C45374E46F9}" dt="2024-02-20T19:46:57.482" v="178" actId="20577"/>
          <ac:spMkLst>
            <pc:docMk/>
            <pc:sldMk cId="3822603900" sldId="275"/>
            <ac:spMk id="13" creationId="{4B070B72-56BB-B4DC-D06D-45A6B97E98E3}"/>
          </ac:spMkLst>
        </pc:spChg>
      </pc:sldChg>
      <pc:sldChg chg="del">
        <pc:chgData name="TI LF Soares" userId="e2d67a61776f6d56" providerId="LiveId" clId="{BED03304-3AFC-42A7-86CF-9C45374E46F9}" dt="2024-02-20T19:43:08.117" v="3" actId="47"/>
        <pc:sldMkLst>
          <pc:docMk/>
          <pc:sldMk cId="2200340408" sldId="276"/>
        </pc:sldMkLst>
      </pc:sldChg>
      <pc:sldChg chg="modSp add mod">
        <pc:chgData name="TI LF Soares" userId="e2d67a61776f6d56" providerId="LiveId" clId="{BED03304-3AFC-42A7-86CF-9C45374E46F9}" dt="2024-02-20T19:47:02.247" v="182" actId="20577"/>
        <pc:sldMkLst>
          <pc:docMk/>
          <pc:sldMk cId="3796765463" sldId="276"/>
        </pc:sldMkLst>
        <pc:spChg chg="mod">
          <ac:chgData name="TI LF Soares" userId="e2d67a61776f6d56" providerId="LiveId" clId="{BED03304-3AFC-42A7-86CF-9C45374E46F9}" dt="2024-02-20T19:47:02.247" v="182" actId="20577"/>
          <ac:spMkLst>
            <pc:docMk/>
            <pc:sldMk cId="3796765463" sldId="276"/>
            <ac:spMk id="13" creationId="{5E4F9D06-EA4E-9310-32B0-7497EA41EB18}"/>
          </ac:spMkLst>
        </pc:spChg>
      </pc:sldChg>
      <pc:sldChg chg="del">
        <pc:chgData name="TI LF Soares" userId="e2d67a61776f6d56" providerId="LiveId" clId="{BED03304-3AFC-42A7-86CF-9C45374E46F9}" dt="2024-02-20T19:43:07.679" v="2" actId="47"/>
        <pc:sldMkLst>
          <pc:docMk/>
          <pc:sldMk cId="93904233" sldId="277"/>
        </pc:sldMkLst>
      </pc:sldChg>
      <pc:sldChg chg="modSp add mod">
        <pc:chgData name="TI LF Soares" userId="e2d67a61776f6d56" providerId="LiveId" clId="{BED03304-3AFC-42A7-86CF-9C45374E46F9}" dt="2024-02-20T19:47:07.137" v="186" actId="20577"/>
        <pc:sldMkLst>
          <pc:docMk/>
          <pc:sldMk cId="3819366554" sldId="277"/>
        </pc:sldMkLst>
        <pc:spChg chg="mod">
          <ac:chgData name="TI LF Soares" userId="e2d67a61776f6d56" providerId="LiveId" clId="{BED03304-3AFC-42A7-86CF-9C45374E46F9}" dt="2024-02-20T19:47:07.137" v="186" actId="20577"/>
          <ac:spMkLst>
            <pc:docMk/>
            <pc:sldMk cId="3819366554" sldId="277"/>
            <ac:spMk id="13" creationId="{8EF62EA7-45C6-FBF8-4FE9-BCEB23915B02}"/>
          </ac:spMkLst>
        </pc:spChg>
      </pc:sldChg>
      <pc:sldChg chg="del">
        <pc:chgData name="TI LF Soares" userId="e2d67a61776f6d56" providerId="LiveId" clId="{BED03304-3AFC-42A7-86CF-9C45374E46F9}" dt="2024-02-20T19:43:07.476" v="1" actId="47"/>
        <pc:sldMkLst>
          <pc:docMk/>
          <pc:sldMk cId="997846852" sldId="278"/>
        </pc:sldMkLst>
      </pc:sldChg>
      <pc:sldChg chg="modSp add mod">
        <pc:chgData name="TI LF Soares" userId="e2d67a61776f6d56" providerId="LiveId" clId="{BED03304-3AFC-42A7-86CF-9C45374E46F9}" dt="2024-02-20T19:47:12.417" v="190" actId="20577"/>
        <pc:sldMkLst>
          <pc:docMk/>
          <pc:sldMk cId="3715566760" sldId="278"/>
        </pc:sldMkLst>
        <pc:spChg chg="mod">
          <ac:chgData name="TI LF Soares" userId="e2d67a61776f6d56" providerId="LiveId" clId="{BED03304-3AFC-42A7-86CF-9C45374E46F9}" dt="2024-02-20T19:47:12.417" v="190" actId="20577"/>
          <ac:spMkLst>
            <pc:docMk/>
            <pc:sldMk cId="3715566760" sldId="278"/>
            <ac:spMk id="13" creationId="{C19F11AA-20D6-D090-E6B4-4511D5B0B654}"/>
          </ac:spMkLst>
        </pc:spChg>
      </pc:sldChg>
      <pc:sldChg chg="modSp add mod">
        <pc:chgData name="TI LF Soares" userId="e2d67a61776f6d56" providerId="LiveId" clId="{BED03304-3AFC-42A7-86CF-9C45374E46F9}" dt="2024-02-20T19:47:19.292" v="194" actId="20577"/>
        <pc:sldMkLst>
          <pc:docMk/>
          <pc:sldMk cId="1488515584" sldId="279"/>
        </pc:sldMkLst>
        <pc:spChg chg="mod">
          <ac:chgData name="TI LF Soares" userId="e2d67a61776f6d56" providerId="LiveId" clId="{BED03304-3AFC-42A7-86CF-9C45374E46F9}" dt="2024-02-20T19:47:19.292" v="194" actId="20577"/>
          <ac:spMkLst>
            <pc:docMk/>
            <pc:sldMk cId="1488515584" sldId="279"/>
            <ac:spMk id="13" creationId="{22471D1B-6C91-46C5-B2EB-C5710643EE35}"/>
          </ac:spMkLst>
        </pc:spChg>
      </pc:sldChg>
      <pc:sldChg chg="del">
        <pc:chgData name="TI LF Soares" userId="e2d67a61776f6d56" providerId="LiveId" clId="{BED03304-3AFC-42A7-86CF-9C45374E46F9}" dt="2024-02-20T19:43:07.304" v="0" actId="47"/>
        <pc:sldMkLst>
          <pc:docMk/>
          <pc:sldMk cId="2461848014" sldId="279"/>
        </pc:sldMkLst>
      </pc:sldChg>
      <pc:sldChg chg="add del">
        <pc:chgData name="TI LF Soares" userId="e2d67a61776f6d56" providerId="LiveId" clId="{BED03304-3AFC-42A7-86CF-9C45374E46F9}" dt="2024-02-20T19:47:25.951" v="196" actId="47"/>
        <pc:sldMkLst>
          <pc:docMk/>
          <pc:sldMk cId="500734544" sldId="280"/>
        </pc:sldMkLst>
      </pc:sldChg>
      <pc:sldChg chg="modSp add mod">
        <pc:chgData name="TI LF Soares" userId="e2d67a61776f6d56" providerId="LiveId" clId="{BED03304-3AFC-42A7-86CF-9C45374E46F9}" dt="2024-02-20T19:47:30.747" v="198" actId="20577"/>
        <pc:sldMkLst>
          <pc:docMk/>
          <pc:sldMk cId="882313189" sldId="281"/>
        </pc:sldMkLst>
        <pc:spChg chg="mod">
          <ac:chgData name="TI LF Soares" userId="e2d67a61776f6d56" providerId="LiveId" clId="{BED03304-3AFC-42A7-86CF-9C45374E46F9}" dt="2024-02-20T19:47:30.747" v="198" actId="20577"/>
          <ac:spMkLst>
            <pc:docMk/>
            <pc:sldMk cId="882313189" sldId="281"/>
            <ac:spMk id="13" creationId="{7264466E-D1E9-3002-85A7-B5F9BCE31ECD}"/>
          </ac:spMkLst>
        </pc:spChg>
      </pc:sldChg>
      <pc:sldChg chg="add del">
        <pc:chgData name="TI LF Soares" userId="e2d67a61776f6d56" providerId="LiveId" clId="{BED03304-3AFC-42A7-86CF-9C45374E46F9}" dt="2024-02-20T19:46:51.343" v="176" actId="47"/>
        <pc:sldMkLst>
          <pc:docMk/>
          <pc:sldMk cId="3415024911" sldId="281"/>
        </pc:sldMkLst>
      </pc:sldChg>
    </pc:docChg>
  </pc:docChgLst>
  <pc:docChgLst>
    <pc:chgData name="TI LF Soares" userId="e2d67a61776f6d56" providerId="LiveId" clId="{65F03B7F-3AB7-417A-869D-682E7AF1C8BE}"/>
    <pc:docChg chg="undo custSel addSld delSld modSld">
      <pc:chgData name="TI LF Soares" userId="e2d67a61776f6d56" providerId="LiveId" clId="{65F03B7F-3AB7-417A-869D-682E7AF1C8BE}" dt="2024-02-01T03:15:09.373" v="100" actId="20577"/>
      <pc:docMkLst>
        <pc:docMk/>
      </pc:docMkLst>
      <pc:sldChg chg="addSp delSp modSp mod">
        <pc:chgData name="TI LF Soares" userId="e2d67a61776f6d56" providerId="LiveId" clId="{65F03B7F-3AB7-417A-869D-682E7AF1C8BE}" dt="2024-02-01T03:14:17.565" v="89" actId="20577"/>
        <pc:sldMkLst>
          <pc:docMk/>
          <pc:sldMk cId="3778653310" sldId="274"/>
        </pc:sldMkLst>
        <pc:spChg chg="mod">
          <ac:chgData name="TI LF Soares" userId="e2d67a61776f6d56" providerId="LiveId" clId="{65F03B7F-3AB7-417A-869D-682E7AF1C8BE}" dt="2024-02-01T02:07:17.949" v="28" actId="20577"/>
          <ac:spMkLst>
            <pc:docMk/>
            <pc:sldMk cId="3778653310" sldId="274"/>
            <ac:spMk id="2" creationId="{FB828BBD-E731-2915-5A46-60F22269C77E}"/>
          </ac:spMkLst>
        </pc:spChg>
        <pc:spChg chg="add del mod">
          <ac:chgData name="TI LF Soares" userId="e2d67a61776f6d56" providerId="LiveId" clId="{65F03B7F-3AB7-417A-869D-682E7AF1C8BE}" dt="2024-02-01T02:06:40.747" v="14"/>
          <ac:spMkLst>
            <pc:docMk/>
            <pc:sldMk cId="3778653310" sldId="274"/>
            <ac:spMk id="4" creationId="{81834FFE-0BE1-9F6E-15A6-D718E3A19879}"/>
          </ac:spMkLst>
        </pc:spChg>
        <pc:spChg chg="mod">
          <ac:chgData name="TI LF Soares" userId="e2d67a61776f6d56" providerId="LiveId" clId="{65F03B7F-3AB7-417A-869D-682E7AF1C8BE}" dt="2024-02-01T03:14:17.565" v="89" actId="20577"/>
          <ac:spMkLst>
            <pc:docMk/>
            <pc:sldMk cId="3778653310" sldId="274"/>
            <ac:spMk id="5" creationId="{B7902C3D-2498-859B-69FE-600F8490C5DF}"/>
          </ac:spMkLst>
        </pc:spChg>
        <pc:spChg chg="add mod">
          <ac:chgData name="TI LF Soares" userId="e2d67a61776f6d56" providerId="LiveId" clId="{65F03B7F-3AB7-417A-869D-682E7AF1C8BE}" dt="2024-02-01T02:07:52.897" v="44" actId="113"/>
          <ac:spMkLst>
            <pc:docMk/>
            <pc:sldMk cId="3778653310" sldId="274"/>
            <ac:spMk id="6" creationId="{C149192B-2136-AACA-1EC1-E1E361B14E19}"/>
          </ac:spMkLst>
        </pc:spChg>
        <pc:spChg chg="mod">
          <ac:chgData name="TI LF Soares" userId="e2d67a61776f6d56" providerId="LiveId" clId="{65F03B7F-3AB7-417A-869D-682E7AF1C8BE}" dt="2024-02-01T02:05:33.128" v="3" actId="107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65F03B7F-3AB7-417A-869D-682E7AF1C8BE}" dt="2024-02-01T02:08:20.458" v="57" actId="20577"/>
          <ac:spMkLst>
            <pc:docMk/>
            <pc:sldMk cId="3778653310" sldId="274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4:39.377" v="93" actId="20577"/>
        <pc:sldMkLst>
          <pc:docMk/>
          <pc:sldMk cId="918981318" sldId="275"/>
        </pc:sldMkLst>
        <pc:spChg chg="mod">
          <ac:chgData name="TI LF Soares" userId="e2d67a61776f6d56" providerId="LiveId" clId="{65F03B7F-3AB7-417A-869D-682E7AF1C8BE}" dt="2024-02-01T03:14:39.377" v="93" actId="20577"/>
          <ac:spMkLst>
            <pc:docMk/>
            <pc:sldMk cId="918981318" sldId="275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25.613" v="63" actId="20577"/>
          <ac:spMkLst>
            <pc:docMk/>
            <pc:sldMk cId="918981318" sldId="275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4:48.563" v="95" actId="20577"/>
        <pc:sldMkLst>
          <pc:docMk/>
          <pc:sldMk cId="2200340408" sldId="276"/>
        </pc:sldMkLst>
        <pc:spChg chg="mod">
          <ac:chgData name="TI LF Soares" userId="e2d67a61776f6d56" providerId="LiveId" clId="{65F03B7F-3AB7-417A-869D-682E7AF1C8BE}" dt="2024-02-01T03:14:48.563" v="95" actId="20577"/>
          <ac:spMkLst>
            <pc:docMk/>
            <pc:sldMk cId="2200340408" sldId="276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32.299" v="69" actId="20577"/>
          <ac:spMkLst>
            <pc:docMk/>
            <pc:sldMk cId="2200340408" sldId="276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4:54.969" v="97" actId="20577"/>
        <pc:sldMkLst>
          <pc:docMk/>
          <pc:sldMk cId="93904233" sldId="277"/>
        </pc:sldMkLst>
        <pc:spChg chg="mod">
          <ac:chgData name="TI LF Soares" userId="e2d67a61776f6d56" providerId="LiveId" clId="{65F03B7F-3AB7-417A-869D-682E7AF1C8BE}" dt="2024-02-01T03:14:54.969" v="97" actId="20577"/>
          <ac:spMkLst>
            <pc:docMk/>
            <pc:sldMk cId="93904233" sldId="277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39.346" v="75" actId="20577"/>
          <ac:spMkLst>
            <pc:docMk/>
            <pc:sldMk cId="93904233" sldId="277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5:00.609" v="98"/>
        <pc:sldMkLst>
          <pc:docMk/>
          <pc:sldMk cId="997846852" sldId="278"/>
        </pc:sldMkLst>
        <pc:spChg chg="mod">
          <ac:chgData name="TI LF Soares" userId="e2d67a61776f6d56" providerId="LiveId" clId="{65F03B7F-3AB7-417A-869D-682E7AF1C8BE}" dt="2024-02-01T03:15:00.609" v="98"/>
          <ac:spMkLst>
            <pc:docMk/>
            <pc:sldMk cId="997846852" sldId="278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44.238" v="81" actId="20577"/>
          <ac:spMkLst>
            <pc:docMk/>
            <pc:sldMk cId="997846852" sldId="278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65F03B7F-3AB7-417A-869D-682E7AF1C8BE}" dt="2024-02-01T03:15:09.373" v="100" actId="20577"/>
        <pc:sldMkLst>
          <pc:docMk/>
          <pc:sldMk cId="2461848014" sldId="279"/>
        </pc:sldMkLst>
        <pc:spChg chg="mod">
          <ac:chgData name="TI LF Soares" userId="e2d67a61776f6d56" providerId="LiveId" clId="{65F03B7F-3AB7-417A-869D-682E7AF1C8BE}" dt="2024-02-01T03:15:09.373" v="100" actId="20577"/>
          <ac:spMkLst>
            <pc:docMk/>
            <pc:sldMk cId="2461848014" sldId="279"/>
            <ac:spMk id="5" creationId="{B7902C3D-2498-859B-69FE-600F8490C5DF}"/>
          </ac:spMkLst>
        </pc:spChg>
        <pc:spChg chg="mod">
          <ac:chgData name="TI LF Soares" userId="e2d67a61776f6d56" providerId="LiveId" clId="{65F03B7F-3AB7-417A-869D-682E7AF1C8BE}" dt="2024-02-01T02:08:49.112" v="87" actId="20577"/>
          <ac:spMkLst>
            <pc:docMk/>
            <pc:sldMk cId="2461848014" sldId="279"/>
            <ac:spMk id="13" creationId="{00000000-0000-0000-0000-000000000000}"/>
          </ac:spMkLst>
        </pc:spChg>
      </pc:sldChg>
      <pc:sldChg chg="add del">
        <pc:chgData name="TI LF Soares" userId="e2d67a61776f6d56" providerId="LiveId" clId="{65F03B7F-3AB7-417A-869D-682E7AF1C8BE}" dt="2024-02-01T02:08:12.924" v="51" actId="47"/>
        <pc:sldMkLst>
          <pc:docMk/>
          <pc:sldMk cId="2372452017" sldId="280"/>
        </pc:sldMkLst>
      </pc:sldChg>
    </pc:docChg>
  </pc:docChgLst>
  <pc:docChgLst>
    <pc:chgData name="Administrativo LF Soares" userId="5936b4d739895294" providerId="LiveId" clId="{B3091135-0012-4AAB-A9DB-A48B66E5C9AC}"/>
    <pc:docChg chg="undo custSel modSld">
      <pc:chgData name="Administrativo LF Soares" userId="5936b4d739895294" providerId="LiveId" clId="{B3091135-0012-4AAB-A9DB-A48B66E5C9AC}" dt="2024-10-03T13:35:47.343" v="104" actId="20577"/>
      <pc:docMkLst>
        <pc:docMk/>
      </pc:docMkLst>
      <pc:sldChg chg="modSp mod">
        <pc:chgData name="Administrativo LF Soares" userId="5936b4d739895294" providerId="LiveId" clId="{B3091135-0012-4AAB-A9DB-A48B66E5C9AC}" dt="2024-10-03T13:35:47.343" v="104" actId="20577"/>
        <pc:sldMkLst>
          <pc:docMk/>
          <pc:sldMk cId="3778653310" sldId="274"/>
        </pc:sldMkLst>
        <pc:spChg chg="mod">
          <ac:chgData name="Administrativo LF Soares" userId="5936b4d739895294" providerId="LiveId" clId="{B3091135-0012-4AAB-A9DB-A48B66E5C9AC}" dt="2024-10-03T13:35:14.814" v="83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Administrativo LF Soares" userId="5936b4d739895294" providerId="LiveId" clId="{B3091135-0012-4AAB-A9DB-A48B66E5C9AC}" dt="2024-10-03T13:35:14.814" v="83" actId="1076"/>
          <ac:spMkLst>
            <pc:docMk/>
            <pc:sldMk cId="3778653310" sldId="274"/>
            <ac:spMk id="6" creationId="{A48F3DDB-609D-DE28-A4D3-088FFE387F11}"/>
          </ac:spMkLst>
        </pc:spChg>
        <pc:spChg chg="mod">
          <ac:chgData name="Administrativo LF Soares" userId="5936b4d739895294" providerId="LiveId" clId="{B3091135-0012-4AAB-A9DB-A48B66E5C9AC}" dt="2024-10-03T13:30:59.129" v="29" actId="20577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Administrativo LF Soares" userId="5936b4d739895294" providerId="LiveId" clId="{B3091135-0012-4AAB-A9DB-A48B66E5C9AC}" dt="2024-10-03T13:35:19.106" v="84" actId="1076"/>
          <ac:spMkLst>
            <pc:docMk/>
            <pc:sldMk cId="3778653310" sldId="274"/>
            <ac:spMk id="9" creationId="{00000000-0000-0000-0000-000000000000}"/>
          </ac:spMkLst>
        </pc:spChg>
        <pc:spChg chg="mod">
          <ac:chgData name="Administrativo LF Soares" userId="5936b4d739895294" providerId="LiveId" clId="{B3091135-0012-4AAB-A9DB-A48B66E5C9AC}" dt="2024-10-03T13:31:21.452" v="61" actId="1076"/>
          <ac:spMkLst>
            <pc:docMk/>
            <pc:sldMk cId="3778653310" sldId="274"/>
            <ac:spMk id="12" creationId="{7BE4ABEE-F911-EE6D-A643-25A2DAD4F1A6}"/>
          </ac:spMkLst>
        </pc:spChg>
        <pc:spChg chg="mod">
          <ac:chgData name="Administrativo LF Soares" userId="5936b4d739895294" providerId="LiveId" clId="{B3091135-0012-4AAB-A9DB-A48B66E5C9AC}" dt="2024-10-03T13:32:40.636" v="70" actId="20577"/>
          <ac:spMkLst>
            <pc:docMk/>
            <pc:sldMk cId="3778653310" sldId="274"/>
            <ac:spMk id="18" creationId="{21238E25-695B-6949-3B1F-C5DB23BC9A09}"/>
          </ac:spMkLst>
        </pc:spChg>
        <pc:graphicFrameChg chg="mod modGraphic">
          <ac:chgData name="Administrativo LF Soares" userId="5936b4d739895294" providerId="LiveId" clId="{B3091135-0012-4AAB-A9DB-A48B66E5C9AC}" dt="2024-10-03T13:35:47.343" v="104" actId="20577"/>
          <ac:graphicFrameMkLst>
            <pc:docMk/>
            <pc:sldMk cId="3778653310" sldId="274"/>
            <ac:graphicFrameMk id="16" creationId="{7CE370CC-9FA0-3517-1298-AA2AD72AF46B}"/>
          </ac:graphicFrameMkLst>
        </pc:graphicFrameChg>
        <pc:graphicFrameChg chg="mod modGraphic">
          <ac:chgData name="Administrativo LF Soares" userId="5936b4d739895294" providerId="LiveId" clId="{B3091135-0012-4AAB-A9DB-A48B66E5C9AC}" dt="2024-10-03T13:35:42.115" v="94" actId="20577"/>
          <ac:graphicFrameMkLst>
            <pc:docMk/>
            <pc:sldMk cId="3778653310" sldId="274"/>
            <ac:graphicFrameMk id="24" creationId="{8F267223-DB1D-5F9D-2CBA-158C064E4D34}"/>
          </ac:graphicFrameMkLst>
        </pc:graphicFrameChg>
      </pc:sldChg>
    </pc:docChg>
  </pc:docChgLst>
  <pc:docChgLst>
    <pc:chgData name="TI LF Soares" userId="e2d67a61776f6d56" providerId="LiveId" clId="{E213CB28-B8D6-4D2B-AFD0-0F606C71A707}"/>
    <pc:docChg chg="undo redo custSel delSld modSld">
      <pc:chgData name="TI LF Soares" userId="e2d67a61776f6d56" providerId="LiveId" clId="{E213CB28-B8D6-4D2B-AFD0-0F606C71A707}" dt="2024-04-16T18:45:38.250" v="64" actId="1076"/>
      <pc:docMkLst>
        <pc:docMk/>
      </pc:docMkLst>
      <pc:sldChg chg="addSp delSp modSp mod">
        <pc:chgData name="TI LF Soares" userId="e2d67a61776f6d56" providerId="LiveId" clId="{E213CB28-B8D6-4D2B-AFD0-0F606C71A707}" dt="2024-04-16T18:45:38.250" v="64" actId="1076"/>
        <pc:sldMkLst>
          <pc:docMk/>
          <pc:sldMk cId="3778653310" sldId="274"/>
        </pc:sldMkLst>
        <pc:spChg chg="del">
          <ac:chgData name="TI LF Soares" userId="e2d67a61776f6d56" providerId="LiveId" clId="{E213CB28-B8D6-4D2B-AFD0-0F606C71A707}" dt="2024-04-16T18:43:18.971" v="14" actId="478"/>
          <ac:spMkLst>
            <pc:docMk/>
            <pc:sldMk cId="3778653310" sldId="274"/>
            <ac:spMk id="2" creationId="{FB828BBD-E731-2915-5A46-60F22269C77E}"/>
          </ac:spMkLst>
        </pc:spChg>
        <pc:spChg chg="mod">
          <ac:chgData name="TI LF Soares" userId="e2d67a61776f6d56" providerId="LiveId" clId="{E213CB28-B8D6-4D2B-AFD0-0F606C71A707}" dt="2024-04-16T18:45:38.250" v="64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TI LF Soares" userId="e2d67a61776f6d56" providerId="LiveId" clId="{E213CB28-B8D6-4D2B-AFD0-0F606C71A707}" dt="2024-04-16T18:43:27.282" v="16" actId="1076"/>
          <ac:spMkLst>
            <pc:docMk/>
            <pc:sldMk cId="3778653310" sldId="274"/>
            <ac:spMk id="4" creationId="{013A25A7-3799-5A9B-D548-4837552A167C}"/>
          </ac:spMkLst>
        </pc:spChg>
        <pc:spChg chg="mod">
          <ac:chgData name="TI LF Soares" userId="e2d67a61776f6d56" providerId="LiveId" clId="{E213CB28-B8D6-4D2B-AFD0-0F606C71A707}" dt="2024-04-16T18:43:31.672" v="17" actId="1076"/>
          <ac:spMkLst>
            <pc:docMk/>
            <pc:sldMk cId="3778653310" sldId="274"/>
            <ac:spMk id="7" creationId="{00000000-0000-0000-0000-000000000000}"/>
          </ac:spMkLst>
        </pc:spChg>
        <pc:spChg chg="add del">
          <ac:chgData name="TI LF Soares" userId="e2d67a61776f6d56" providerId="LiveId" clId="{E213CB28-B8D6-4D2B-AFD0-0F606C71A707}" dt="2024-04-16T18:43:57.219" v="21" actId="22"/>
          <ac:spMkLst>
            <pc:docMk/>
            <pc:sldMk cId="3778653310" sldId="274"/>
            <ac:spMk id="8" creationId="{1FB7D073-ECE2-2025-1305-BE0DB36AFB2F}"/>
          </ac:spMkLst>
        </pc:spChg>
        <pc:spChg chg="add mod">
          <ac:chgData name="TI LF Soares" userId="e2d67a61776f6d56" providerId="LiveId" clId="{E213CB28-B8D6-4D2B-AFD0-0F606C71A707}" dt="2024-04-16T18:44:21.762" v="33" actId="113"/>
          <ac:spMkLst>
            <pc:docMk/>
            <pc:sldMk cId="3778653310" sldId="274"/>
            <ac:spMk id="11" creationId="{E50647F5-0669-BFCC-0545-D586AF02E93F}"/>
          </ac:spMkLst>
        </pc:spChg>
        <pc:spChg chg="del">
          <ac:chgData name="TI LF Soares" userId="e2d67a61776f6d56" providerId="LiveId" clId="{E213CB28-B8D6-4D2B-AFD0-0F606C71A707}" dt="2024-04-16T18:43:47.452" v="18" actId="478"/>
          <ac:spMkLst>
            <pc:docMk/>
            <pc:sldMk cId="3778653310" sldId="274"/>
            <ac:spMk id="13" creationId="{00000000-0000-0000-0000-000000000000}"/>
          </ac:spMkLst>
        </pc:spChg>
      </pc:sldChg>
      <pc:sldChg chg="del">
        <pc:chgData name="TI LF Soares" userId="e2d67a61776f6d56" providerId="LiveId" clId="{E213CB28-B8D6-4D2B-AFD0-0F606C71A707}" dt="2024-04-16T18:43:01.430" v="13" actId="47"/>
        <pc:sldMkLst>
          <pc:docMk/>
          <pc:sldMk cId="1112517648" sldId="275"/>
        </pc:sldMkLst>
      </pc:sldChg>
      <pc:sldChg chg="del">
        <pc:chgData name="TI LF Soares" userId="e2d67a61776f6d56" providerId="LiveId" clId="{E213CB28-B8D6-4D2B-AFD0-0F606C71A707}" dt="2024-04-16T18:43:00.868" v="12" actId="47"/>
        <pc:sldMkLst>
          <pc:docMk/>
          <pc:sldMk cId="435341288" sldId="276"/>
        </pc:sldMkLst>
      </pc:sldChg>
      <pc:sldChg chg="del">
        <pc:chgData name="TI LF Soares" userId="e2d67a61776f6d56" providerId="LiveId" clId="{E213CB28-B8D6-4D2B-AFD0-0F606C71A707}" dt="2024-04-16T18:43:00.728" v="11" actId="47"/>
        <pc:sldMkLst>
          <pc:docMk/>
          <pc:sldMk cId="2189579610" sldId="277"/>
        </pc:sldMkLst>
      </pc:sldChg>
      <pc:sldChg chg="del">
        <pc:chgData name="TI LF Soares" userId="e2d67a61776f6d56" providerId="LiveId" clId="{E213CB28-B8D6-4D2B-AFD0-0F606C71A707}" dt="2024-04-16T18:43:00.603" v="10" actId="47"/>
        <pc:sldMkLst>
          <pc:docMk/>
          <pc:sldMk cId="2890059367" sldId="278"/>
        </pc:sldMkLst>
      </pc:sldChg>
      <pc:sldChg chg="del">
        <pc:chgData name="TI LF Soares" userId="e2d67a61776f6d56" providerId="LiveId" clId="{E213CB28-B8D6-4D2B-AFD0-0F606C71A707}" dt="2024-04-16T18:43:00.181" v="9" actId="47"/>
        <pc:sldMkLst>
          <pc:docMk/>
          <pc:sldMk cId="1742123399" sldId="279"/>
        </pc:sldMkLst>
      </pc:sldChg>
      <pc:sldChg chg="del">
        <pc:chgData name="TI LF Soares" userId="e2d67a61776f6d56" providerId="LiveId" clId="{E213CB28-B8D6-4D2B-AFD0-0F606C71A707}" dt="2024-04-16T18:42:59.978" v="8" actId="47"/>
        <pc:sldMkLst>
          <pc:docMk/>
          <pc:sldMk cId="1381395635" sldId="280"/>
        </pc:sldMkLst>
      </pc:sldChg>
      <pc:sldChg chg="del">
        <pc:chgData name="TI LF Soares" userId="e2d67a61776f6d56" providerId="LiveId" clId="{E213CB28-B8D6-4D2B-AFD0-0F606C71A707}" dt="2024-04-16T18:42:59.759" v="7" actId="47"/>
        <pc:sldMkLst>
          <pc:docMk/>
          <pc:sldMk cId="3426843383" sldId="281"/>
        </pc:sldMkLst>
      </pc:sldChg>
      <pc:sldChg chg="del">
        <pc:chgData name="TI LF Soares" userId="e2d67a61776f6d56" providerId="LiveId" clId="{E213CB28-B8D6-4D2B-AFD0-0F606C71A707}" dt="2024-04-16T18:42:59.587" v="6" actId="47"/>
        <pc:sldMkLst>
          <pc:docMk/>
          <pc:sldMk cId="22884751" sldId="282"/>
        </pc:sldMkLst>
      </pc:sldChg>
      <pc:sldChg chg="del">
        <pc:chgData name="TI LF Soares" userId="e2d67a61776f6d56" providerId="LiveId" clId="{E213CB28-B8D6-4D2B-AFD0-0F606C71A707}" dt="2024-04-16T18:42:59.431" v="5" actId="47"/>
        <pc:sldMkLst>
          <pc:docMk/>
          <pc:sldMk cId="2130997476" sldId="283"/>
        </pc:sldMkLst>
      </pc:sldChg>
      <pc:sldChg chg="del">
        <pc:chgData name="TI LF Soares" userId="e2d67a61776f6d56" providerId="LiveId" clId="{E213CB28-B8D6-4D2B-AFD0-0F606C71A707}" dt="2024-04-16T18:42:59.259" v="4" actId="47"/>
        <pc:sldMkLst>
          <pc:docMk/>
          <pc:sldMk cId="1857554227" sldId="284"/>
        </pc:sldMkLst>
      </pc:sldChg>
      <pc:sldChg chg="del">
        <pc:chgData name="TI LF Soares" userId="e2d67a61776f6d56" providerId="LiveId" clId="{E213CB28-B8D6-4D2B-AFD0-0F606C71A707}" dt="2024-04-16T18:42:59.119" v="3" actId="47"/>
        <pc:sldMkLst>
          <pc:docMk/>
          <pc:sldMk cId="3785237022" sldId="285"/>
        </pc:sldMkLst>
      </pc:sldChg>
      <pc:sldChg chg="del">
        <pc:chgData name="TI LF Soares" userId="e2d67a61776f6d56" providerId="LiveId" clId="{E213CB28-B8D6-4D2B-AFD0-0F606C71A707}" dt="2024-04-16T18:42:58.962" v="2" actId="47"/>
        <pc:sldMkLst>
          <pc:docMk/>
          <pc:sldMk cId="267469712" sldId="286"/>
        </pc:sldMkLst>
      </pc:sldChg>
      <pc:sldChg chg="del">
        <pc:chgData name="TI LF Soares" userId="e2d67a61776f6d56" providerId="LiveId" clId="{E213CB28-B8D6-4D2B-AFD0-0F606C71A707}" dt="2024-04-16T18:42:58.775" v="1" actId="47"/>
        <pc:sldMkLst>
          <pc:docMk/>
          <pc:sldMk cId="988440475" sldId="287"/>
        </pc:sldMkLst>
      </pc:sldChg>
      <pc:sldChg chg="del">
        <pc:chgData name="TI LF Soares" userId="e2d67a61776f6d56" providerId="LiveId" clId="{E213CB28-B8D6-4D2B-AFD0-0F606C71A707}" dt="2024-04-16T18:42:58.681" v="0" actId="47"/>
        <pc:sldMkLst>
          <pc:docMk/>
          <pc:sldMk cId="211274229" sldId="288"/>
        </pc:sldMkLst>
      </pc:sldChg>
    </pc:docChg>
  </pc:docChgLst>
  <pc:docChgLst>
    <pc:chgData name="TI LF Soares" userId="e2d67a61776f6d56" providerId="LiveId" clId="{D08DF5F5-78ED-4F2F-A99F-225EA9657270}"/>
    <pc:docChg chg="undo custSel modSld">
      <pc:chgData name="TI LF Soares" userId="e2d67a61776f6d56" providerId="LiveId" clId="{D08DF5F5-78ED-4F2F-A99F-225EA9657270}" dt="2024-05-08T21:16:50.373" v="196" actId="1076"/>
      <pc:docMkLst>
        <pc:docMk/>
      </pc:docMkLst>
      <pc:sldChg chg="addSp delSp modSp mod">
        <pc:chgData name="TI LF Soares" userId="e2d67a61776f6d56" providerId="LiveId" clId="{D08DF5F5-78ED-4F2F-A99F-225EA9657270}" dt="2024-05-08T21:16:50.373" v="196" actId="1076"/>
        <pc:sldMkLst>
          <pc:docMk/>
          <pc:sldMk cId="3778653310" sldId="274"/>
        </pc:sldMkLst>
        <pc:spChg chg="mod">
          <ac:chgData name="TI LF Soares" userId="e2d67a61776f6d56" providerId="LiveId" clId="{D08DF5F5-78ED-4F2F-A99F-225EA9657270}" dt="2024-05-08T21:11:38.690" v="98" actId="1076"/>
          <ac:spMkLst>
            <pc:docMk/>
            <pc:sldMk cId="3778653310" sldId="274"/>
            <ac:spMk id="3" creationId="{00000000-0000-0000-0000-000000000000}"/>
          </ac:spMkLst>
        </pc:spChg>
        <pc:spChg chg="mod">
          <ac:chgData name="TI LF Soares" userId="e2d67a61776f6d56" providerId="LiveId" clId="{D08DF5F5-78ED-4F2F-A99F-225EA9657270}" dt="2024-05-08T21:16:48.215" v="195" actId="1076"/>
          <ac:spMkLst>
            <pc:docMk/>
            <pc:sldMk cId="3778653310" sldId="274"/>
            <ac:spMk id="4" creationId="{013A25A7-3799-5A9B-D548-4837552A167C}"/>
          </ac:spMkLst>
        </pc:spChg>
        <pc:spChg chg="mod">
          <ac:chgData name="TI LF Soares" userId="e2d67a61776f6d56" providerId="LiveId" clId="{D08DF5F5-78ED-4F2F-A99F-225EA9657270}" dt="2024-05-08T21:10:13.670" v="76" actId="20577"/>
          <ac:spMkLst>
            <pc:docMk/>
            <pc:sldMk cId="3778653310" sldId="274"/>
            <ac:spMk id="5" creationId="{B7902C3D-2498-859B-69FE-600F8490C5DF}"/>
          </ac:spMkLst>
        </pc:spChg>
        <pc:spChg chg="add del">
          <ac:chgData name="TI LF Soares" userId="e2d67a61776f6d56" providerId="LiveId" clId="{D08DF5F5-78ED-4F2F-A99F-225EA9657270}" dt="2024-05-08T21:08:00.379" v="47" actId="22"/>
          <ac:spMkLst>
            <pc:docMk/>
            <pc:sldMk cId="3778653310" sldId="274"/>
            <ac:spMk id="6" creationId="{33120935-CABB-4917-5D43-0044045E5313}"/>
          </ac:spMkLst>
        </pc:spChg>
        <pc:spChg chg="mod">
          <ac:chgData name="TI LF Soares" userId="e2d67a61776f6d56" providerId="LiveId" clId="{D08DF5F5-78ED-4F2F-A99F-225EA9657270}" dt="2024-05-08T21:16:50.373" v="196" actId="107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D08DF5F5-78ED-4F2F-A99F-225EA9657270}" dt="2024-05-08T21:11:54.890" v="100" actId="14100"/>
          <ac:spMkLst>
            <pc:docMk/>
            <pc:sldMk cId="3778653310" sldId="274"/>
            <ac:spMk id="9" creationId="{00000000-0000-0000-0000-000000000000}"/>
          </ac:spMkLst>
        </pc:spChg>
        <pc:spChg chg="add mod">
          <ac:chgData name="TI LF Soares" userId="e2d67a61776f6d56" providerId="LiveId" clId="{D08DF5F5-78ED-4F2F-A99F-225EA9657270}" dt="2024-05-08T21:14:50.485" v="163" actId="14100"/>
          <ac:spMkLst>
            <pc:docMk/>
            <pc:sldMk cId="3778653310" sldId="274"/>
            <ac:spMk id="10" creationId="{260D0634-3BA8-0793-BC66-F00FFEEAA575}"/>
          </ac:spMkLst>
        </pc:spChg>
        <pc:spChg chg="mod">
          <ac:chgData name="TI LF Soares" userId="e2d67a61776f6d56" providerId="LiveId" clId="{D08DF5F5-78ED-4F2F-A99F-225EA9657270}" dt="2024-05-08T21:10:38.621" v="89" actId="1076"/>
          <ac:spMkLst>
            <pc:docMk/>
            <pc:sldMk cId="3778653310" sldId="274"/>
            <ac:spMk id="11" creationId="{E50647F5-0669-BFCC-0545-D586AF02E93F}"/>
          </ac:spMkLst>
        </pc:spChg>
        <pc:spChg chg="add mod">
          <ac:chgData name="TI LF Soares" userId="e2d67a61776f6d56" providerId="LiveId" clId="{D08DF5F5-78ED-4F2F-A99F-225EA9657270}" dt="2024-05-08T21:16:42.871" v="193" actId="1076"/>
          <ac:spMkLst>
            <pc:docMk/>
            <pc:sldMk cId="3778653310" sldId="274"/>
            <ac:spMk id="12" creationId="{7BE4ABEE-F911-EE6D-A643-25A2DAD4F1A6}"/>
          </ac:spMkLst>
        </pc:spChg>
        <pc:spChg chg="add mod">
          <ac:chgData name="TI LF Soares" userId="e2d67a61776f6d56" providerId="LiveId" clId="{D08DF5F5-78ED-4F2F-A99F-225EA9657270}" dt="2024-05-08T21:16:46.449" v="194" actId="1076"/>
          <ac:spMkLst>
            <pc:docMk/>
            <pc:sldMk cId="3778653310" sldId="274"/>
            <ac:spMk id="13" creationId="{164A8955-370A-CA4C-D0F4-082488A3A1F1}"/>
          </ac:spMkLst>
        </pc:spChg>
      </pc:sldChg>
    </pc:docChg>
  </pc:docChgLst>
  <pc:docChgLst>
    <pc:chgData name="Kallil Souza" userId="2712f34d16a29d99" providerId="LiveId" clId="{D4747FB4-316B-4228-8EAA-AE7D688F9D42}"/>
    <pc:docChg chg="addSld modSld">
      <pc:chgData name="Kallil Souza" userId="2712f34d16a29d99" providerId="LiveId" clId="{D4747FB4-316B-4228-8EAA-AE7D688F9D42}" dt="2023-10-05T19:12:39.145" v="5" actId="20577"/>
      <pc:docMkLst>
        <pc:docMk/>
      </pc:docMkLst>
      <pc:sldChg chg="modSp add mod">
        <pc:chgData name="Kallil Souza" userId="2712f34d16a29d99" providerId="LiveId" clId="{D4747FB4-316B-4228-8EAA-AE7D688F9D42}" dt="2023-10-05T19:12:32.364" v="3" actId="20577"/>
        <pc:sldMkLst>
          <pc:docMk/>
          <pc:sldMk cId="2253974807" sldId="271"/>
        </pc:sldMkLst>
        <pc:spChg chg="mod">
          <ac:chgData name="Kallil Souza" userId="2712f34d16a29d99" providerId="LiveId" clId="{D4747FB4-316B-4228-8EAA-AE7D688F9D42}" dt="2023-10-05T19:12:32.364" v="3" actId="20577"/>
          <ac:spMkLst>
            <pc:docMk/>
            <pc:sldMk cId="2253974807" sldId="271"/>
            <ac:spMk id="13" creationId="{00000000-0000-0000-0000-000000000000}"/>
          </ac:spMkLst>
        </pc:spChg>
      </pc:sldChg>
      <pc:sldChg chg="modSp add mod">
        <pc:chgData name="Kallil Souza" userId="2712f34d16a29d99" providerId="LiveId" clId="{D4747FB4-316B-4228-8EAA-AE7D688F9D42}" dt="2023-10-05T19:12:39.145" v="5" actId="20577"/>
        <pc:sldMkLst>
          <pc:docMk/>
          <pc:sldMk cId="3285453802" sldId="272"/>
        </pc:sldMkLst>
        <pc:spChg chg="mod">
          <ac:chgData name="Kallil Souza" userId="2712f34d16a29d99" providerId="LiveId" clId="{D4747FB4-316B-4228-8EAA-AE7D688F9D42}" dt="2023-10-05T19:12:39.145" v="5" actId="20577"/>
          <ac:spMkLst>
            <pc:docMk/>
            <pc:sldMk cId="3285453802" sldId="272"/>
            <ac:spMk id="13" creationId="{00000000-0000-0000-0000-000000000000}"/>
          </ac:spMkLst>
        </pc:spChg>
      </pc:sldChg>
    </pc:docChg>
  </pc:docChgLst>
  <pc:docChgLst>
    <pc:chgData name="TI LF Soares" userId="e2d67a61776f6d56" providerId="LiveId" clId="{76FBF481-456A-4A2E-96F5-ACCB0A030A16}"/>
    <pc:docChg chg="undo custSel addSld delSld modSld">
      <pc:chgData name="TI LF Soares" userId="e2d67a61776f6d56" providerId="LiveId" clId="{76FBF481-456A-4A2E-96F5-ACCB0A030A16}" dt="2024-03-13T20:02:25.734" v="320" actId="20577"/>
      <pc:docMkLst>
        <pc:docMk/>
      </pc:docMkLst>
      <pc:sldChg chg="addSp modSp mod">
        <pc:chgData name="TI LF Soares" userId="e2d67a61776f6d56" providerId="LiveId" clId="{76FBF481-456A-4A2E-96F5-ACCB0A030A16}" dt="2024-03-13T20:01:07.401" v="260" actId="20577"/>
        <pc:sldMkLst>
          <pc:docMk/>
          <pc:sldMk cId="3778653310" sldId="274"/>
        </pc:sldMkLst>
        <pc:spChg chg="mod">
          <ac:chgData name="TI LF Soares" userId="e2d67a61776f6d56" providerId="LiveId" clId="{76FBF481-456A-4A2E-96F5-ACCB0A030A16}" dt="2024-03-13T19:59:51.158" v="157" actId="20577"/>
          <ac:spMkLst>
            <pc:docMk/>
            <pc:sldMk cId="3778653310" sldId="274"/>
            <ac:spMk id="2" creationId="{FB828BBD-E731-2915-5A46-60F22269C77E}"/>
          </ac:spMkLst>
        </pc:spChg>
        <pc:spChg chg="add mod">
          <ac:chgData name="TI LF Soares" userId="e2d67a61776f6d56" providerId="LiveId" clId="{76FBF481-456A-4A2E-96F5-ACCB0A030A16}" dt="2024-03-13T20:00:50.776" v="254" actId="20577"/>
          <ac:spMkLst>
            <pc:docMk/>
            <pc:sldMk cId="3778653310" sldId="274"/>
            <ac:spMk id="4" creationId="{013A25A7-3799-5A9B-D548-4837552A167C}"/>
          </ac:spMkLst>
        </pc:spChg>
        <pc:spChg chg="mod">
          <ac:chgData name="TI LF Soares" userId="e2d67a61776f6d56" providerId="LiveId" clId="{76FBF481-456A-4A2E-96F5-ACCB0A030A16}" dt="2024-03-13T19:58:33.581" v="54" actId="1076"/>
          <ac:spMkLst>
            <pc:docMk/>
            <pc:sldMk cId="3778653310" sldId="274"/>
            <ac:spMk id="7" creationId="{00000000-0000-0000-0000-000000000000}"/>
          </ac:spMkLst>
        </pc:spChg>
        <pc:spChg chg="mod">
          <ac:chgData name="TI LF Soares" userId="e2d67a61776f6d56" providerId="LiveId" clId="{76FBF481-456A-4A2E-96F5-ACCB0A030A16}" dt="2024-03-13T20:01:07.401" v="260" actId="20577"/>
          <ac:spMkLst>
            <pc:docMk/>
            <pc:sldMk cId="3778653310" sldId="274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1:21.976" v="276" actId="20577"/>
        <pc:sldMkLst>
          <pc:docMk/>
          <pc:sldMk cId="1112517648" sldId="275"/>
        </pc:sldMkLst>
        <pc:spChg chg="mod">
          <ac:chgData name="TI LF Soares" userId="e2d67a61776f6d56" providerId="LiveId" clId="{76FBF481-456A-4A2E-96F5-ACCB0A030A16}" dt="2024-03-13T20:01:21.976" v="276" actId="20577"/>
          <ac:spMkLst>
            <pc:docMk/>
            <pc:sldMk cId="1112517648" sldId="275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646" v="5" actId="47"/>
        <pc:sldMkLst>
          <pc:docMk/>
          <pc:sldMk cId="3822603900" sldId="275"/>
        </pc:sldMkLst>
      </pc:sldChg>
      <pc:sldChg chg="modSp add mod">
        <pc:chgData name="TI LF Soares" userId="e2d67a61776f6d56" providerId="LiveId" clId="{76FBF481-456A-4A2E-96F5-ACCB0A030A16}" dt="2024-03-13T20:01:25.897" v="278" actId="20577"/>
        <pc:sldMkLst>
          <pc:docMk/>
          <pc:sldMk cId="435341288" sldId="276"/>
        </pc:sldMkLst>
        <pc:spChg chg="mod">
          <ac:chgData name="TI LF Soares" userId="e2d67a61776f6d56" providerId="LiveId" clId="{76FBF481-456A-4A2E-96F5-ACCB0A030A16}" dt="2024-03-13T20:01:25.897" v="278" actId="20577"/>
          <ac:spMkLst>
            <pc:docMk/>
            <pc:sldMk cId="435341288" sldId="276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521" v="4" actId="47"/>
        <pc:sldMkLst>
          <pc:docMk/>
          <pc:sldMk cId="3796765463" sldId="276"/>
        </pc:sldMkLst>
      </pc:sldChg>
      <pc:sldChg chg="modSp add mod">
        <pc:chgData name="TI LF Soares" userId="e2d67a61776f6d56" providerId="LiveId" clId="{76FBF481-456A-4A2E-96F5-ACCB0A030A16}" dt="2024-03-13T20:01:30.475" v="280" actId="20577"/>
        <pc:sldMkLst>
          <pc:docMk/>
          <pc:sldMk cId="2189579610" sldId="277"/>
        </pc:sldMkLst>
        <pc:spChg chg="mod">
          <ac:chgData name="TI LF Soares" userId="e2d67a61776f6d56" providerId="LiveId" clId="{76FBF481-456A-4A2E-96F5-ACCB0A030A16}" dt="2024-03-13T20:01:30.475" v="280" actId="20577"/>
          <ac:spMkLst>
            <pc:docMk/>
            <pc:sldMk cId="2189579610" sldId="277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380" v="3" actId="47"/>
        <pc:sldMkLst>
          <pc:docMk/>
          <pc:sldMk cId="3819366554" sldId="277"/>
        </pc:sldMkLst>
      </pc:sldChg>
      <pc:sldChg chg="modSp add mod">
        <pc:chgData name="TI LF Soares" userId="e2d67a61776f6d56" providerId="LiveId" clId="{76FBF481-456A-4A2E-96F5-ACCB0A030A16}" dt="2024-03-13T20:01:34.371" v="282" actId="20577"/>
        <pc:sldMkLst>
          <pc:docMk/>
          <pc:sldMk cId="2890059367" sldId="278"/>
        </pc:sldMkLst>
        <pc:spChg chg="mod">
          <ac:chgData name="TI LF Soares" userId="e2d67a61776f6d56" providerId="LiveId" clId="{76FBF481-456A-4A2E-96F5-ACCB0A030A16}" dt="2024-03-13T20:01:34.371" v="282" actId="20577"/>
          <ac:spMkLst>
            <pc:docMk/>
            <pc:sldMk cId="2890059367" sldId="278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5.193" v="2" actId="47"/>
        <pc:sldMkLst>
          <pc:docMk/>
          <pc:sldMk cId="3715566760" sldId="278"/>
        </pc:sldMkLst>
      </pc:sldChg>
      <pc:sldChg chg="del">
        <pc:chgData name="TI LF Soares" userId="e2d67a61776f6d56" providerId="LiveId" clId="{76FBF481-456A-4A2E-96F5-ACCB0A030A16}" dt="2024-03-13T19:57:04.974" v="1" actId="47"/>
        <pc:sldMkLst>
          <pc:docMk/>
          <pc:sldMk cId="1488515584" sldId="279"/>
        </pc:sldMkLst>
      </pc:sldChg>
      <pc:sldChg chg="modSp add mod">
        <pc:chgData name="TI LF Soares" userId="e2d67a61776f6d56" providerId="LiveId" clId="{76FBF481-456A-4A2E-96F5-ACCB0A030A16}" dt="2024-03-13T20:01:38.910" v="284" actId="20577"/>
        <pc:sldMkLst>
          <pc:docMk/>
          <pc:sldMk cId="1742123399" sldId="279"/>
        </pc:sldMkLst>
        <pc:spChg chg="mod">
          <ac:chgData name="TI LF Soares" userId="e2d67a61776f6d56" providerId="LiveId" clId="{76FBF481-456A-4A2E-96F5-ACCB0A030A16}" dt="2024-03-13T20:01:38.910" v="284" actId="20577"/>
          <ac:spMkLst>
            <pc:docMk/>
            <pc:sldMk cId="1742123399" sldId="279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1:46.002" v="288" actId="20577"/>
        <pc:sldMkLst>
          <pc:docMk/>
          <pc:sldMk cId="1381395635" sldId="280"/>
        </pc:sldMkLst>
        <pc:spChg chg="mod">
          <ac:chgData name="TI LF Soares" userId="e2d67a61776f6d56" providerId="LiveId" clId="{76FBF481-456A-4A2E-96F5-ACCB0A030A16}" dt="2024-03-13T20:01:46.002" v="288" actId="20577"/>
          <ac:spMkLst>
            <pc:docMk/>
            <pc:sldMk cId="1381395635" sldId="280"/>
            <ac:spMk id="13" creationId="{00000000-0000-0000-0000-000000000000}"/>
          </ac:spMkLst>
        </pc:spChg>
      </pc:sldChg>
      <pc:sldChg chg="del">
        <pc:chgData name="TI LF Soares" userId="e2d67a61776f6d56" providerId="LiveId" clId="{76FBF481-456A-4A2E-96F5-ACCB0A030A16}" dt="2024-03-13T19:57:04.787" v="0" actId="47"/>
        <pc:sldMkLst>
          <pc:docMk/>
          <pc:sldMk cId="882313189" sldId="281"/>
        </pc:sldMkLst>
      </pc:sldChg>
      <pc:sldChg chg="modSp add mod">
        <pc:chgData name="TI LF Soares" userId="e2d67a61776f6d56" providerId="LiveId" clId="{76FBF481-456A-4A2E-96F5-ACCB0A030A16}" dt="2024-03-13T20:01:51.314" v="292" actId="20577"/>
        <pc:sldMkLst>
          <pc:docMk/>
          <pc:sldMk cId="3426843383" sldId="281"/>
        </pc:sldMkLst>
        <pc:spChg chg="mod">
          <ac:chgData name="TI LF Soares" userId="e2d67a61776f6d56" providerId="LiveId" clId="{76FBF481-456A-4A2E-96F5-ACCB0A030A16}" dt="2024-03-13T20:01:51.314" v="292" actId="20577"/>
          <ac:spMkLst>
            <pc:docMk/>
            <pc:sldMk cId="3426843383" sldId="281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1:57.126" v="296" actId="20577"/>
        <pc:sldMkLst>
          <pc:docMk/>
          <pc:sldMk cId="22884751" sldId="282"/>
        </pc:sldMkLst>
        <pc:spChg chg="mod">
          <ac:chgData name="TI LF Soares" userId="e2d67a61776f6d56" providerId="LiveId" clId="{76FBF481-456A-4A2E-96F5-ACCB0A030A16}" dt="2024-03-13T20:01:57.126" v="296" actId="20577"/>
          <ac:spMkLst>
            <pc:docMk/>
            <pc:sldMk cId="22884751" sldId="282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02.172" v="300" actId="20577"/>
        <pc:sldMkLst>
          <pc:docMk/>
          <pc:sldMk cId="2130997476" sldId="283"/>
        </pc:sldMkLst>
        <pc:spChg chg="mod">
          <ac:chgData name="TI LF Soares" userId="e2d67a61776f6d56" providerId="LiveId" clId="{76FBF481-456A-4A2E-96F5-ACCB0A030A16}" dt="2024-03-13T20:02:02.172" v="300" actId="20577"/>
          <ac:spMkLst>
            <pc:docMk/>
            <pc:sldMk cId="2130997476" sldId="283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06.330" v="304" actId="20577"/>
        <pc:sldMkLst>
          <pc:docMk/>
          <pc:sldMk cId="1857554227" sldId="284"/>
        </pc:sldMkLst>
        <pc:spChg chg="mod">
          <ac:chgData name="TI LF Soares" userId="e2d67a61776f6d56" providerId="LiveId" clId="{76FBF481-456A-4A2E-96F5-ACCB0A030A16}" dt="2024-03-13T20:02:06.330" v="304" actId="20577"/>
          <ac:spMkLst>
            <pc:docMk/>
            <pc:sldMk cId="1857554227" sldId="284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12.720" v="308" actId="20577"/>
        <pc:sldMkLst>
          <pc:docMk/>
          <pc:sldMk cId="3785237022" sldId="285"/>
        </pc:sldMkLst>
        <pc:spChg chg="mod">
          <ac:chgData name="TI LF Soares" userId="e2d67a61776f6d56" providerId="LiveId" clId="{76FBF481-456A-4A2E-96F5-ACCB0A030A16}" dt="2024-03-13T20:02:12.720" v="308" actId="20577"/>
          <ac:spMkLst>
            <pc:docMk/>
            <pc:sldMk cId="3785237022" sldId="285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16.735" v="312" actId="20577"/>
        <pc:sldMkLst>
          <pc:docMk/>
          <pc:sldMk cId="267469712" sldId="286"/>
        </pc:sldMkLst>
        <pc:spChg chg="mod">
          <ac:chgData name="TI LF Soares" userId="e2d67a61776f6d56" providerId="LiveId" clId="{76FBF481-456A-4A2E-96F5-ACCB0A030A16}" dt="2024-03-13T20:02:16.735" v="312" actId="20577"/>
          <ac:spMkLst>
            <pc:docMk/>
            <pc:sldMk cId="267469712" sldId="286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21.297" v="316" actId="20577"/>
        <pc:sldMkLst>
          <pc:docMk/>
          <pc:sldMk cId="988440475" sldId="287"/>
        </pc:sldMkLst>
        <pc:spChg chg="mod">
          <ac:chgData name="TI LF Soares" userId="e2d67a61776f6d56" providerId="LiveId" clId="{76FBF481-456A-4A2E-96F5-ACCB0A030A16}" dt="2024-03-13T20:02:21.297" v="316" actId="20577"/>
          <ac:spMkLst>
            <pc:docMk/>
            <pc:sldMk cId="988440475" sldId="287"/>
            <ac:spMk id="13" creationId="{00000000-0000-0000-0000-000000000000}"/>
          </ac:spMkLst>
        </pc:spChg>
      </pc:sldChg>
      <pc:sldChg chg="modSp add mod">
        <pc:chgData name="TI LF Soares" userId="e2d67a61776f6d56" providerId="LiveId" clId="{76FBF481-456A-4A2E-96F5-ACCB0A030A16}" dt="2024-03-13T20:02:25.734" v="320" actId="20577"/>
        <pc:sldMkLst>
          <pc:docMk/>
          <pc:sldMk cId="211274229" sldId="288"/>
        </pc:sldMkLst>
        <pc:spChg chg="mod">
          <ac:chgData name="TI LF Soares" userId="e2d67a61776f6d56" providerId="LiveId" clId="{76FBF481-456A-4A2E-96F5-ACCB0A030A16}" dt="2024-03-13T20:02:25.734" v="320" actId="20577"/>
          <ac:spMkLst>
            <pc:docMk/>
            <pc:sldMk cId="211274229" sldId="288"/>
            <ac:spMk id="13" creationId="{00000000-0000-0000-0000-000000000000}"/>
          </ac:spMkLst>
        </pc:spChg>
      </pc:sldChg>
    </pc:docChg>
  </pc:docChgLst>
  <pc:docChgLst>
    <pc:chgData name="TI LF Soares" userId="e2d67a61776f6d56" providerId="LiveId" clId="{3478788F-D141-4A82-9AE5-B111501A98F3}"/>
    <pc:docChg chg="modSld">
      <pc:chgData name="TI LF Soares" userId="e2d67a61776f6d56" providerId="LiveId" clId="{3478788F-D141-4A82-9AE5-B111501A98F3}" dt="2024-05-08T18:38:39.723" v="9" actId="20577"/>
      <pc:docMkLst>
        <pc:docMk/>
      </pc:docMkLst>
      <pc:sldChg chg="modSp mod">
        <pc:chgData name="TI LF Soares" userId="e2d67a61776f6d56" providerId="LiveId" clId="{3478788F-D141-4A82-9AE5-B111501A98F3}" dt="2024-05-08T18:38:39.723" v="9" actId="20577"/>
        <pc:sldMkLst>
          <pc:docMk/>
          <pc:sldMk cId="3778653310" sldId="274"/>
        </pc:sldMkLst>
        <pc:spChg chg="mod">
          <ac:chgData name="TI LF Soares" userId="e2d67a61776f6d56" providerId="LiveId" clId="{3478788F-D141-4A82-9AE5-B111501A98F3}" dt="2024-05-08T18:38:39.723" v="9" actId="20577"/>
          <ac:spMkLst>
            <pc:docMk/>
            <pc:sldMk cId="3778653310" sldId="274"/>
            <ac:spMk id="5" creationId="{B7902C3D-2498-859B-69FE-600F8490C5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7591" y="1122363"/>
            <a:ext cx="8246031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2652" y="3602038"/>
            <a:ext cx="727591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326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6485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42431" y="365125"/>
            <a:ext cx="2091824" cy="5811838"/>
          </a:xfrm>
          <a:prstGeom prst="rect">
            <a:avLst/>
          </a:prstGeo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6959" y="365125"/>
            <a:ext cx="6154207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8926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B739E05-7670-49E5-ABF9-7F9E50E8503B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757554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1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93C9F9F7-48F6-4354-A602-9E1C5006505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38212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2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250CE151-1579-47BF-B681-DBB31F3FEB9A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367286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3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D1DFBC77-D0B4-4829-89AD-31FB520BE26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872374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4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67B68B4D-D339-4617-827D-E3764C7857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15212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5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3B723606-9E0B-4946-846C-7B8556A9894E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712845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BEA56D56-FBE6-43BE-AD61-8E3CDE47329B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17616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6959" y="1825625"/>
            <a:ext cx="836729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50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906" y="1709740"/>
            <a:ext cx="8367296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906" y="4589465"/>
            <a:ext cx="8367296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520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6958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11239" y="1825625"/>
            <a:ext cx="4123016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262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223" y="1681163"/>
            <a:ext cx="410406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8223" y="2505075"/>
            <a:ext cx="410406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11240" y="1681163"/>
            <a:ext cx="412427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11240" y="2505075"/>
            <a:ext cx="4124279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1219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959" y="365127"/>
            <a:ext cx="8367296" cy="1325563"/>
          </a:xfrm>
          <a:prstGeom prst="rect">
            <a:avLst/>
          </a:prstGeo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4550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38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863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8222" y="457200"/>
            <a:ext cx="3128894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24279" y="987427"/>
            <a:ext cx="4911239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8222" y="2057400"/>
            <a:ext cx="3128894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6958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62DE8017-325E-4800-BDDD-E3855642CAE0}" type="datetimeFigureOut">
              <a:rPr lang="pt-BR" smtClean="0"/>
              <a:t>17/12/2024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213527" y="6356352"/>
            <a:ext cx="3274159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51482" y="6356352"/>
            <a:ext cx="2182773" cy="365125"/>
          </a:xfrm>
          <a:prstGeom prst="rect">
            <a:avLst/>
          </a:prstGeom>
        </p:spPr>
        <p:txBody>
          <a:bodyPr/>
          <a:lstStyle/>
          <a:p>
            <a:fld id="{D7B7461C-5830-48E8-BC4B-E46ABD95308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4578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 descr="Uma imagem contendo Texto&#10;&#10;Descrição gerada automaticamente">
            <a:extLst>
              <a:ext uri="{FF2B5EF4-FFF2-40B4-BE49-F238E27FC236}">
                <a16:creationId xmlns:a16="http://schemas.microsoft.com/office/drawing/2014/main" id="{C5950E19-723D-32F7-646E-3233463F5A4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" y="0"/>
            <a:ext cx="9700752" cy="6858000"/>
          </a:xfrm>
          <a:prstGeom prst="rect">
            <a:avLst/>
          </a:prstGeom>
        </p:spPr>
      </p:pic>
      <p:sp>
        <p:nvSpPr>
          <p:cNvPr id="2" name="Retângulo 1">
            <a:extLst>
              <a:ext uri="{FF2B5EF4-FFF2-40B4-BE49-F238E27FC236}">
                <a16:creationId xmlns:a16="http://schemas.microsoft.com/office/drawing/2014/main" id="{A8093A7F-4E8D-B532-6C28-AD64F123CCD4}"/>
              </a:ext>
            </a:extLst>
          </p:cNvPr>
          <p:cNvSpPr/>
          <p:nvPr userDrawn="1"/>
        </p:nvSpPr>
        <p:spPr>
          <a:xfrm rot="16200000">
            <a:off x="-1763738" y="2939512"/>
            <a:ext cx="4001561" cy="230832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900" dirty="0">
                <a:latin typeface="Aptos ExtraBold" panose="020B0004020202020204" pitchFamily="34" charset="0"/>
                <a:cs typeface="Arial" panose="020B0604020202020204" pitchFamily="34" charset="0"/>
              </a:rPr>
              <a:t>LFSTS-DT-010 - Verso - Certificado de Capacitação Profissional</a:t>
            </a:r>
          </a:p>
        </p:txBody>
      </p:sp>
    </p:spTree>
    <p:extLst>
      <p:ext uri="{BB962C8B-B14F-4D97-AF65-F5344CB8AC3E}">
        <p14:creationId xmlns:p14="http://schemas.microsoft.com/office/powerpoint/2010/main" val="361726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Imagem 3" descr="Uma imagem contendo Text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700200" cy="6857280"/>
          </a:xfrm>
          <a:prstGeom prst="rect">
            <a:avLst/>
          </a:prstGeom>
          <a:ln w="0">
            <a:noFill/>
          </a:ln>
        </p:spPr>
      </p:pic>
      <p:sp>
        <p:nvSpPr>
          <p:cNvPr id="43" name="Retângulo 1"/>
          <p:cNvSpPr/>
          <p:nvPr/>
        </p:nvSpPr>
        <p:spPr>
          <a:xfrm>
            <a:off x="2697120" y="633024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5440" cy="2386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ftr" idx="19"/>
          </p:nvPr>
        </p:nvSpPr>
        <p:spPr>
          <a:xfrm>
            <a:off x="3213360" y="6356520"/>
            <a:ext cx="327348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sldNum" idx="20"/>
          </p:nvPr>
        </p:nvSpPr>
        <p:spPr>
          <a:xfrm>
            <a:off x="685152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3F219A5D-E5E9-435E-BB14-F53D4816E7F7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21"/>
          </p:nvPr>
        </p:nvSpPr>
        <p:spPr>
          <a:xfrm>
            <a:off x="667080" y="6356520"/>
            <a:ext cx="2181960" cy="364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 </a:t>
            </a: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3229514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aixaDeTexto 3"/>
          <p:cNvSpPr/>
          <p:nvPr/>
        </p:nvSpPr>
        <p:spPr>
          <a:xfrm>
            <a:off x="3124080" y="3243600"/>
            <a:ext cx="6316920" cy="117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funcionário(a), portador(a) do CPF: [cpf], concluiu o treinamento de capacitação profissional, conforme a </a:t>
            </a:r>
            <a:r>
              <a:rPr kumimoji="0" lang="pt-BR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[nome_treinamento]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regulamentada pela </a:t>
            </a:r>
            <a:r>
              <a:rPr kumimoji="0" lang="pt-BR" sz="10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[portaria_treinamento]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. Este treinamento foi patrocinado pela empresa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[empresa]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inscrita no CNPJ: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[cnpj]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e realizado no dia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[r_dia]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[r_mes]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2024, das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[r_hora]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às [r_minutos]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totalizando uma carga horária de 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[carga_hora]</a:t>
            </a:r>
            <a:r>
              <a:rPr kumimoji="0" lang="pt-BR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horas/aula. O(a) participante foi avaliado(a) e considerado(a) apto(a) pelo instrutor e responsável técnica da capacitação.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EMISSÃO DO CERTIFICADO DIA 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[e_dia]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[e_mes]</a:t>
            </a:r>
            <a:r>
              <a:rPr kumimoji="0" lang="pt-BR" sz="105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DE 2024 – TRÊS LAGOAS/ MS.</a:t>
            </a:r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8" name="CaixaDeTexto 4"/>
          <p:cNvSpPr/>
          <p:nvPr/>
        </p:nvSpPr>
        <p:spPr>
          <a:xfrm>
            <a:off x="1348560" y="2489400"/>
            <a:ext cx="9700560" cy="63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600" b="1" i="0" u="sng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Brush Script MT"/>
                <a:ea typeface="+mn-ea"/>
                <a:cs typeface="+mn-cs"/>
              </a:rPr>
              <a:t>[nome_participante]</a:t>
            </a:r>
            <a:endParaRPr kumimoji="0" lang="en-US" sz="3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69" name="Retângulo 5"/>
          <p:cNvSpPr/>
          <p:nvPr/>
        </p:nvSpPr>
        <p:spPr>
          <a:xfrm>
            <a:off x="2697120" y="6520680"/>
            <a:ext cx="40006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Código do Certificado: </a:t>
            </a: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LFSTS  </a:t>
            </a: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xxxx</a:t>
            </a:r>
            <a:r>
              <a:rPr kumimoji="0" lang="pt-B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/2024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graphicFrame>
        <p:nvGraphicFramePr>
          <p:cNvPr id="170" name="Tabela 8"/>
          <p:cNvGraphicFramePr/>
          <p:nvPr/>
        </p:nvGraphicFramePr>
        <p:xfrm>
          <a:off x="2981160" y="5280120"/>
          <a:ext cx="6719400" cy="827280"/>
        </p:xfrm>
        <a:graphic>
          <a:graphicData uri="http://schemas.openxmlformats.org/drawingml/2006/table">
            <a:tbl>
              <a:tblPr/>
              <a:tblGrid>
                <a:gridCol w="3114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5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280"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LF SOARES TREINAMENTOS E SERVIÇOS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0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CNPJ: 26.866.346/0001-60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________________________________________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  <a:p>
                      <a:pPr algn="ctr" defTabSz="914400">
                        <a:lnSpc>
                          <a:spcPct val="100000"/>
                        </a:lnSpc>
                      </a:pPr>
                      <a:r>
                        <a:rPr lang="pt-BR" sz="1000" b="1" u="none" strike="noStrike">
                          <a:solidFill>
                            <a:schemeClr val="dk1"/>
                          </a:solidFill>
                          <a:uFillTx/>
                          <a:latin typeface="Arial"/>
                          <a:ea typeface="Times New Roman"/>
                        </a:rPr>
                        <a:t>PARTICIPANTE </a:t>
                      </a:r>
                      <a:endParaRPr lang="en-US" sz="1000" b="0" u="none" strike="noStrik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38160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aixa de Texto 2"/>
          <p:cNvSpPr txBox="1">
            <a:spLocks noChangeArrowheads="1"/>
          </p:cNvSpPr>
          <p:nvPr/>
        </p:nvSpPr>
        <p:spPr bwMode="auto">
          <a:xfrm>
            <a:off x="6478903" y="4933862"/>
            <a:ext cx="1771651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r>
              <a:rPr lang="pt-BR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METODOLOGIA: PRESENCIAL </a:t>
            </a:r>
          </a:p>
          <a:p>
            <a:r>
              <a:rPr lang="pt-BR" sz="7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C.H 08 HORAS AULAS</a:t>
            </a:r>
          </a:p>
        </p:txBody>
      </p:sp>
      <p:sp>
        <p:nvSpPr>
          <p:cNvPr id="3" name="Retângulo 2"/>
          <p:cNvSpPr/>
          <p:nvPr/>
        </p:nvSpPr>
        <p:spPr>
          <a:xfrm>
            <a:off x="461382" y="5213221"/>
            <a:ext cx="5119503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LOCAL DO TREINAMENTO: </a:t>
            </a:r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RODOVIA BR 262, KM 25 ZONA RURAL, TRÊS LAGOAS - MS, 79601-970</a:t>
            </a:r>
          </a:p>
        </p:txBody>
      </p:sp>
      <p:sp>
        <p:nvSpPr>
          <p:cNvPr id="7" name="Retângulo 6"/>
          <p:cNvSpPr/>
          <p:nvPr/>
        </p:nvSpPr>
        <p:spPr>
          <a:xfrm>
            <a:off x="6298284" y="1349677"/>
            <a:ext cx="296187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RESPONSÁVEL TÉCNICA DA CAPACITAÇÃO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CLEDIONE JUNQUEIRA DE ABREU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ELETRICISTA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ENGENHEIRA DE SEGURANÇA DO TRABALHO </a:t>
            </a:r>
          </a:p>
          <a:p>
            <a:pPr algn="ctr"/>
            <a:r>
              <a:rPr lang="pt-BR" sz="600" dirty="0">
                <a:solidFill>
                  <a:srgbClr val="FF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CREA N° 9949/D MS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B7902C3D-2498-859B-69FE-600F8490C5DF}"/>
              </a:ext>
            </a:extLst>
          </p:cNvPr>
          <p:cNvSpPr/>
          <p:nvPr/>
        </p:nvSpPr>
        <p:spPr>
          <a:xfrm>
            <a:off x="2269720" y="439042"/>
            <a:ext cx="6990438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b="1" dirty="0">
                <a:ea typeface="Times New Roman"/>
              </a:rPr>
              <a:t>TREINAMENTO DE </a:t>
            </a:r>
            <a:r>
              <a:rPr lang="pt-BR" sz="1800" b="1" dirty="0">
                <a:ea typeface="Times New Roman"/>
              </a:rPr>
              <a:t>SEGURANÇA NO TRABALHO </a:t>
            </a:r>
            <a:endParaRPr lang="pt-BR" b="1" dirty="0">
              <a:ea typeface="Times New Roman"/>
            </a:endParaRPr>
          </a:p>
          <a:p>
            <a:pPr algn="ctr"/>
            <a:r>
              <a:rPr lang="pt-BR" sz="1600" b="1" dirty="0">
                <a:ea typeface="Times New Roman"/>
              </a:rPr>
              <a:t>HABILITAÇÃO PARA OPERADOR DE PONTE ROLANTE CARGA SECA</a:t>
            </a:r>
          </a:p>
          <a:p>
            <a:pPr algn="ctr"/>
            <a:r>
              <a:rPr lang="pt-BR" sz="1600" dirty="0">
                <a:ea typeface="Times New Roman"/>
              </a:rPr>
              <a:t>DANIELI CENTRO CRANES | PR N° 102 E PR N° 105</a:t>
            </a:r>
            <a:endParaRPr lang="pt-BR" sz="800" dirty="0">
              <a:ea typeface="Times New Roman"/>
            </a:endParaRPr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BE4ABEE-F911-EE6D-A643-25A2DAD4F1A6}"/>
              </a:ext>
            </a:extLst>
          </p:cNvPr>
          <p:cNvSpPr/>
          <p:nvPr/>
        </p:nvSpPr>
        <p:spPr>
          <a:xfrm>
            <a:off x="6298284" y="3618742"/>
            <a:ext cx="2961874" cy="10156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INSTRUTOR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RICARDO SILVA DE ALMEIDA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ENGENHEIRO ELETRICISTA - CREA N° 70237/ MS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OPERADOR DE PONTE ROLANTE</a:t>
            </a:r>
            <a:endParaRPr lang="pt-BR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48F3DDB-609D-DE28-A4D3-088FFE387F11}"/>
              </a:ext>
            </a:extLst>
          </p:cNvPr>
          <p:cNvSpPr txBox="1"/>
          <p:nvPr/>
        </p:nvSpPr>
        <p:spPr>
          <a:xfrm>
            <a:off x="1212062" y="4933862"/>
            <a:ext cx="36181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CONTRATANTE: </a:t>
            </a:r>
          </a:p>
          <a:p>
            <a:pPr algn="ctr"/>
            <a:r>
              <a:rPr lang="es-ES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SITREL – SIDERURGICA TRES LAGOAS LTDA - CNPJ: 07.084.117/0001-40</a:t>
            </a:r>
            <a:endParaRPr lang="pt-BR" sz="6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6" name="Tabela 15">
            <a:extLst>
              <a:ext uri="{FF2B5EF4-FFF2-40B4-BE49-F238E27FC236}">
                <a16:creationId xmlns:a16="http://schemas.microsoft.com/office/drawing/2014/main" id="{7CE370CC-9FA0-3517-1298-AA2AD72AF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278656"/>
              </p:ext>
            </p:extLst>
          </p:nvPr>
        </p:nvGraphicFramePr>
        <p:xfrm>
          <a:off x="439472" y="1357586"/>
          <a:ext cx="5784164" cy="1780200"/>
        </p:xfrm>
        <a:graphic>
          <a:graphicData uri="http://schemas.openxmlformats.org/drawingml/2006/table">
            <a:tbl>
              <a:tblPr firstRow="1" firstCol="1" bandRow="1"/>
              <a:tblGrid>
                <a:gridCol w="2273248">
                  <a:extLst>
                    <a:ext uri="{9D8B030D-6E8A-4147-A177-3AD203B41FA5}">
                      <a16:colId xmlns:a16="http://schemas.microsoft.com/office/drawing/2014/main" val="305060679"/>
                    </a:ext>
                  </a:extLst>
                </a:gridCol>
                <a:gridCol w="3510916">
                  <a:extLst>
                    <a:ext uri="{9D8B030D-6E8A-4147-A177-3AD203B41FA5}">
                      <a16:colId xmlns:a16="http://schemas.microsoft.com/office/drawing/2014/main" val="1953053597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Instrutor: </a:t>
                      </a: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LUIS FERNANDO SOARES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C.H: 04 HORAS AULA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1497039"/>
                  </a:ext>
                </a:extLst>
              </a:tr>
              <a:tr h="1327347">
                <a:tc gridSpan="2"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Introdução à operação de ponte rolante: Visão geral da ponte rolante, Componentes e terminologia da ponte rolante.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as medidas de segurança da NR 11 e itens específicos da NR 12 e demais conceitos sobre legislação de segurança.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Tipos de Equipamentos: Ponte Rolante, Pórtico e Semipórtico Identificar os tipos e as características dos dispositivos de içamento.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Operação básica da ponte rolante: Controles principais e suas funções, Operação em várias direções (para frente, para trás, para cima, para baixo), Uso adequado do freio e do sistema de frenagem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Operação avançada da ponte rolante: Manuseio de cargas diferentes (pesadas, frágeis, volumosas etc.), Uso de dispositivos auxiliares (ganchos, imãs etc.), Técnicas de posicionamento preciso.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Comunicação e sinais de mão: Sinais de mão padronizados para orientação do operador, Comunicação com a equipe de solo e outros operadores.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Manutenção preventiva e rotinas de inspeção: Limpeza e lubrificação regular dos componentes.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Identificação e relato de problemas e falhas.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Identificar os riscos de acidentes na movimentação, manuseio e armazenagem de materiais.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as metodologias de análise de riscos: conceitos e exercícios;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Identificar os equipamentos de proteção coletiva.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Equipamentos de proteção Individual necessários para operação da ponte rolante.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Requisitos do FPS 07.</a:t>
                      </a:r>
                      <a:endParaRPr lang="pt-BR" sz="10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700694"/>
                  </a:ext>
                </a:extLst>
              </a:tr>
            </a:tbl>
          </a:graphicData>
        </a:graphic>
      </p:graphicFrame>
      <p:sp>
        <p:nvSpPr>
          <p:cNvPr id="18" name="CaixaDeTexto 17">
            <a:extLst>
              <a:ext uri="{FF2B5EF4-FFF2-40B4-BE49-F238E27FC236}">
                <a16:creationId xmlns:a16="http://schemas.microsoft.com/office/drawing/2014/main" id="{21238E25-695B-6949-3B1F-C5DB23BC9A09}"/>
              </a:ext>
            </a:extLst>
          </p:cNvPr>
          <p:cNvSpPr txBox="1"/>
          <p:nvPr/>
        </p:nvSpPr>
        <p:spPr>
          <a:xfrm>
            <a:off x="6298284" y="2442699"/>
            <a:ext cx="2961874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pt-BR" sz="600" b="1" dirty="0">
                <a:latin typeface="Arial" panose="020B0604020202020204" pitchFamily="34" charset="0"/>
                <a:cs typeface="Arial" panose="020B0604020202020204" pitchFamily="34" charset="0"/>
              </a:rPr>
              <a:t>INSTRUTOR </a:t>
            </a: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pt-BR" sz="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pt-BR" sz="600" dirty="0">
                <a:latin typeface="Arial" panose="020B0604020202020204" pitchFamily="34" charset="0"/>
                <a:cs typeface="Arial" panose="020B0604020202020204" pitchFamily="34" charset="0"/>
              </a:rPr>
              <a:t>______________________________________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LUIS FERNANDO SOARES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TÉCNICO EM  SEGURANÇA DO TRABALHO</a:t>
            </a:r>
          </a:p>
          <a:p>
            <a:pPr algn="ctr"/>
            <a:r>
              <a:rPr lang="pt-BR" sz="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MTE N° 10123/MS</a:t>
            </a:r>
            <a:endParaRPr lang="pt-BR" sz="6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4" name="Tabela 23">
            <a:extLst>
              <a:ext uri="{FF2B5EF4-FFF2-40B4-BE49-F238E27FC236}">
                <a16:creationId xmlns:a16="http://schemas.microsoft.com/office/drawing/2014/main" id="{8F267223-DB1D-5F9D-2CBA-158C064E4D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136347"/>
              </p:ext>
            </p:extLst>
          </p:nvPr>
        </p:nvGraphicFramePr>
        <p:xfrm>
          <a:off x="439472" y="3276514"/>
          <a:ext cx="5784164" cy="1353480"/>
        </p:xfrm>
        <a:graphic>
          <a:graphicData uri="http://schemas.openxmlformats.org/drawingml/2006/table">
            <a:tbl>
              <a:tblPr firstRow="1" firstCol="1" bandRow="1"/>
              <a:tblGrid>
                <a:gridCol w="2273248">
                  <a:extLst>
                    <a:ext uri="{9D8B030D-6E8A-4147-A177-3AD203B41FA5}">
                      <a16:colId xmlns:a16="http://schemas.microsoft.com/office/drawing/2014/main" val="1632456659"/>
                    </a:ext>
                  </a:extLst>
                </a:gridCol>
                <a:gridCol w="3510916">
                  <a:extLst>
                    <a:ext uri="{9D8B030D-6E8A-4147-A177-3AD203B41FA5}">
                      <a16:colId xmlns:a16="http://schemas.microsoft.com/office/drawing/2014/main" val="1274465403"/>
                    </a:ext>
                  </a:extLst>
                </a:gridCol>
              </a:tblGrid>
              <a:tr h="180000">
                <a:tc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b="1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Instrutor: </a:t>
                      </a: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Ricardo Silva De Almeida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C.H: 04 HORAS AULA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414947"/>
                  </a:ext>
                </a:extLst>
              </a:tr>
              <a:tr h="537985">
                <a:tc gridSpan="2"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pontes rolantes do ambiente de trabalho, que são utilizadas para içamento e translado de cargas.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Reconhecer os tipos de cabos de aço, cintas e correntes e suas resistências, e demais acessórios para içamento de cargas.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Identificar defeitos em acessórios de içamento de carga: cabos, cintas e correntes.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Itens impeditivos do checklist pré uso.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Conhecer a sinalização convencional de equipamentos de içamento de cargas.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Realizar manobras e movimentação descargas segundo critérios de segurança.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Leitura e interpretação de diagramas e manuais: Diagrama elétrico da ponte rolante, Manual de operação e manutenção da ponte rolante.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Aplicar a inspeção de segurança de acordo com os itens do checklist.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Direito de recusa compulsório e voluntária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• Procedimentos de emergência: </a:t>
                      </a:r>
                    </a:p>
                    <a:p>
                      <a:pPr marL="22860">
                        <a:spcAft>
                          <a:spcPts val="0"/>
                        </a:spcAft>
                      </a:pPr>
                      <a:r>
                        <a:rPr lang="pt-BR" sz="7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Resposta a emergências (incêndio, vazamento, falha de energia, etc.), Evacuação segura da área de trabalho.</a:t>
                      </a: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22860">
                        <a:spcAft>
                          <a:spcPts val="0"/>
                        </a:spcAft>
                      </a:pPr>
                      <a:endParaRPr lang="pt-BR" sz="7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7433" marR="57433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36375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86533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443</TotalTime>
  <Words>722</Words>
  <Application>Microsoft Office PowerPoint</Application>
  <PresentationFormat>Personalizar</PresentationFormat>
  <Paragraphs>77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</vt:i4>
      </vt:variant>
    </vt:vector>
  </HeadingPairs>
  <TitlesOfParts>
    <vt:vector size="11" baseType="lpstr">
      <vt:lpstr>Aptos ExtraBold</vt:lpstr>
      <vt:lpstr>Arial</vt:lpstr>
      <vt:lpstr>Brush Script MT</vt:lpstr>
      <vt:lpstr>Calibri</vt:lpstr>
      <vt:lpstr>Symbol</vt:lpstr>
      <vt:lpstr>Times New Roman</vt:lpstr>
      <vt:lpstr>Wingdings</vt:lpstr>
      <vt:lpstr>Tema do Office</vt:lpstr>
      <vt:lpstr>1_Tema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Windows10</dc:creator>
  <cp:lastModifiedBy>Douglas Rochak</cp:lastModifiedBy>
  <cp:revision>65</cp:revision>
  <dcterms:created xsi:type="dcterms:W3CDTF">2020-07-21T13:59:46Z</dcterms:created>
  <dcterms:modified xsi:type="dcterms:W3CDTF">2024-12-18T02:24:05Z</dcterms:modified>
</cp:coreProperties>
</file>