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698480"/>
            <a:ext cx="2346840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856349569"/>
              </p:ext>
            </p:extLst>
          </p:nvPr>
        </p:nvGraphicFramePr>
        <p:xfrm>
          <a:off x="315720" y="1707480"/>
          <a:ext cx="6467400" cy="3813858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33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[</a:t>
                      </a:r>
                      <a:r>
                        <a:rPr lang="pt-BR" sz="1000" b="0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conteudo</a:t>
                      </a: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endParaRPr lang="en-US" sz="12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760480"/>
            <a:ext cx="2346840" cy="968042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</a:rPr>
              <a:t>_________________________________________</a:t>
            </a:r>
            <a:endParaRPr lang="en-US" sz="700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[nome2]</a:t>
            </a:r>
            <a:endParaRPr lang="en-US" sz="800" dirty="0">
              <a:solidFill>
                <a:schemeClr val="dk1"/>
              </a:solidFill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[qualificacao_profissional2]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[registro_qualificacao2]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7B035B88-7BBD-9C9A-AF20-C4F45FE75855}"/>
              </a:ext>
            </a:extLst>
          </p:cNvPr>
          <p:cNvSpPr/>
          <p:nvPr/>
        </p:nvSpPr>
        <p:spPr>
          <a:xfrm>
            <a:off x="6878160" y="3822480"/>
            <a:ext cx="2346840" cy="968042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[assinatura_3]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nome3]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118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170</cp:revision>
  <dcterms:created xsi:type="dcterms:W3CDTF">2020-07-21T13:59:46Z</dcterms:created>
  <dcterms:modified xsi:type="dcterms:W3CDTF">2025-03-23T08:33:10Z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