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1797D-4785-4B36-AB4F-C6782B6EAF08}" v="1" dt="2025-02-09T19:02:45.188"/>
    <p1510:client id="{A976FBDA-9DF7-45E9-A9CA-B99CB6C9B211}" v="100" dt="2025-02-09T19:29:04.761"/>
    <p1510:client id="{CD7428BC-AC56-466E-8CFF-52CCC6C2E04F}" v="39" dt="2025-02-09T20:04:1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empresa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CNPJ: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no dia 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das r_hora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_1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às r_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hora_2,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2024 –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143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200</cp:revision>
  <dcterms:created xsi:type="dcterms:W3CDTF">2020-07-21T13:59:46Z</dcterms:created>
  <dcterms:modified xsi:type="dcterms:W3CDTF">2025-02-13T22:28:47Z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