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768" r:id="rId3"/>
  </p:sldMasterIdLst>
  <p:sldIdLst>
    <p:sldId id="256" r:id="rId4"/>
    <p:sldId id="257" r:id="rId5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9E7BEF-174A-44C6-B4C5-BE4A57BCE469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94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6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7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CDF59095-5E80-4EB4-B26E-9D4EA7AB534E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CaixaDeTexto 3"/>
          <p:cNvSpPr/>
          <p:nvPr/>
        </p:nvSpPr>
        <p:spPr>
          <a:xfrm>
            <a:off x="3124080" y="3243600"/>
            <a:ext cx="63151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funcionário(a), portador(a) do CPF: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cpf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concluiu o treinamento de capacitação profissional, conforme 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nome_treinamento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, regulamentada pela 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1000" b="1" u="none" strike="noStrike" dirty="0" err="1">
                <a:solidFill>
                  <a:srgbClr val="000000"/>
                </a:solidFill>
                <a:uFillTx/>
                <a:latin typeface="Arial"/>
              </a:rPr>
              <a:t>portaria_treinamento</a:t>
            </a:r>
            <a:r>
              <a:rPr lang="pt-BR" sz="1000" b="1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. Este treinamento foi patrocinado pela empresa [empresa], inscrita no CNPJ: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cnpj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], e realizado no dia 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00" dirty="0" err="1">
                <a:solidFill>
                  <a:srgbClr val="000000"/>
                </a:solidFill>
                <a:latin typeface="Arial"/>
              </a:rPr>
              <a:t>data_realizada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],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das [r_hora</a:t>
            </a:r>
            <a:r>
              <a:rPr lang="pt-BR" sz="1000" dirty="0">
                <a:solidFill>
                  <a:srgbClr val="000000"/>
                </a:solidFill>
                <a:latin typeface="Arial"/>
              </a:rPr>
              <a:t>_1]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 às 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[r_</a:t>
            </a:r>
            <a:r>
              <a:rPr lang="pt-BR" sz="1000">
                <a:solidFill>
                  <a:srgbClr val="000000"/>
                </a:solidFill>
                <a:latin typeface="Arial"/>
              </a:rPr>
              <a:t>hora_2],</a:t>
            </a:r>
            <a:r>
              <a:rPr lang="pt-BR" sz="1000" b="0" u="none" strike="noStrike">
                <a:solidFill>
                  <a:srgbClr val="000000"/>
                </a:solidFill>
                <a:uFillTx/>
                <a:latin typeface="Arial"/>
              </a:rPr>
              <a:t> totalizando uma carga horária de [</a:t>
            </a:r>
            <a:r>
              <a:rPr lang="pt-BR" sz="1000" b="0" u="none" strike="noStrike" dirty="0" err="1">
                <a:solidFill>
                  <a:srgbClr val="000000"/>
                </a:solidFill>
                <a:uFillTx/>
                <a:latin typeface="Arial"/>
              </a:rPr>
              <a:t>carga_hora</a:t>
            </a:r>
            <a:r>
              <a:rPr lang="pt-BR" sz="1000" b="0" u="none" strike="noStrike" dirty="0">
                <a:solidFill>
                  <a:srgbClr val="000000"/>
                </a:solidFill>
                <a:uFillTx/>
                <a:latin typeface="Arial"/>
              </a:rPr>
              <a:t>] horas/aula. O(a) participante foi avaliado(a) e considerado(a) apto(a) pelo instrutor e responsável técnica da capacitação.</a:t>
            </a:r>
            <a:endParaRPr lang="en-US" sz="1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lang="en-US" sz="105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EMISSÃO DO CERTIFICADO DIA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e_dia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DO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1050" b="1" u="none" strike="noStrike" dirty="0" err="1">
                <a:solidFill>
                  <a:srgbClr val="000000"/>
                </a:solidFill>
                <a:uFillTx/>
                <a:latin typeface="Arial"/>
              </a:rPr>
              <a:t>e_mes</a:t>
            </a:r>
            <a:r>
              <a:rPr lang="pt-BR" sz="1050" b="1" u="none" strike="noStrike" dirty="0">
                <a:solidFill>
                  <a:srgbClr val="000000"/>
                </a:solidFill>
                <a:uFillTx/>
                <a:latin typeface="Arial"/>
              </a:rPr>
              <a:t>] DE 2024 – </a:t>
            </a:r>
            <a:r>
              <a:rPr lang="pt-BR" sz="1050" b="1" dirty="0">
                <a:solidFill>
                  <a:srgbClr val="000000"/>
                </a:solidFill>
                <a:latin typeface="Arial"/>
              </a:rPr>
              <a:t>[</a:t>
            </a:r>
            <a:r>
              <a:rPr lang="pt-BR" sz="1050" b="1" dirty="0" err="1">
                <a:solidFill>
                  <a:srgbClr val="000000"/>
                </a:solidFill>
                <a:latin typeface="Arial"/>
              </a:rPr>
              <a:t>local</a:t>
            </a:r>
            <a:r>
              <a:rPr lang="pt-BR" sz="1050" b="1" dirty="0" err="1">
                <a:solidFill>
                  <a:schemeClr val="dk1"/>
                </a:solidFill>
                <a:latin typeface="Arial"/>
              </a:rPr>
              <a:t>_emissao</a:t>
            </a:r>
            <a:r>
              <a:rPr lang="pt-BR" sz="1050" b="1" dirty="0">
                <a:solidFill>
                  <a:schemeClr val="dk1"/>
                </a:solidFill>
                <a:latin typeface="Arial"/>
              </a:rPr>
              <a:t>].</a:t>
            </a:r>
            <a:endParaRPr lang="en-US" sz="1050" b="0" u="none" strike="noStrike" dirty="0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404" name="CaixaDeTexto 4"/>
          <p:cNvSpPr/>
          <p:nvPr/>
        </p:nvSpPr>
        <p:spPr>
          <a:xfrm>
            <a:off x="1348560" y="2489400"/>
            <a:ext cx="96987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600" b="1" u="sng" strike="noStrike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lang="en-US" sz="3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Retângulo 5"/>
          <p:cNvSpPr/>
          <p:nvPr/>
        </p:nvSpPr>
        <p:spPr>
          <a:xfrm>
            <a:off x="2697120" y="652068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lang="pt-BR" sz="900" b="1" u="none" strike="noStrike" dirty="0">
                <a:solidFill>
                  <a:schemeClr val="dk1"/>
                </a:solidFill>
                <a:uFillTx/>
                <a:latin typeface="Arial"/>
              </a:rPr>
              <a:t>LF</a:t>
            </a:r>
            <a:r>
              <a:rPr lang="pt-BR" sz="900" b="1" u="none" strike="noStrike" dirty="0">
                <a:solidFill>
                  <a:srgbClr val="000000"/>
                </a:solidFill>
                <a:uFillTx/>
                <a:latin typeface="Arial"/>
              </a:rPr>
              <a:t>STS  [</a:t>
            </a:r>
            <a:r>
              <a:rPr lang="pt-BR" sz="900" b="1" u="none" strike="noStrike" dirty="0" err="1">
                <a:solidFill>
                  <a:srgbClr val="000000"/>
                </a:solidFill>
                <a:uFillTx/>
                <a:latin typeface="Arial"/>
              </a:rPr>
              <a:t>codigo</a:t>
            </a:r>
            <a:r>
              <a:rPr lang="pt-BR" sz="900" b="1" dirty="0">
                <a:solidFill>
                  <a:srgbClr val="000000"/>
                </a:solidFill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06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760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[qualificação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8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800" dirty="0">
                <a:solidFill>
                  <a:schemeClr val="dk1"/>
                </a:solidFill>
                <a:latin typeface="Arial"/>
                <a:ea typeface="Times New Roman"/>
              </a:rPr>
              <a:t>qualificação2</a:t>
            </a:r>
            <a:r>
              <a:rPr lang="pt-BR" sz="8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139</Words>
  <Application>Microsoft Office PowerPoint</Application>
  <PresentationFormat>Personalizar</PresentationFormat>
  <Paragraphs>10</Paragraphs>
  <Slides>2</Slides>
  <Notes>0</Notes>
  <HiddenSlides>0</HiddenSlide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Tema do Office</vt:lpstr>
      <vt:lpstr>Tema do Office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/>
  <cp:revision>165</cp:revision>
  <dcterms:created xsi:type="dcterms:W3CDTF">2020-07-21T13:59:46Z</dcterms:created>
  <dcterms:modified xsi:type="dcterms:W3CDTF">2025-02-04T13:21:48Z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