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A4F75-F273-4CFF-840A-F52216F7A2AE}" v="12" dt="2025-02-04T13:20:51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8" autoAdjust="0"/>
    <p:restoredTop sz="96101" autoAdjust="0"/>
  </p:normalViewPr>
  <p:slideViewPr>
    <p:cSldViewPr snapToGrid="0" showGuides="1">
      <p:cViewPr varScale="1">
        <p:scale>
          <a:sx n="84" d="100"/>
          <a:sy n="84" d="100"/>
        </p:scale>
        <p:origin x="79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21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72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23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2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8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6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29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911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], concluiu o treinamento de capacitação profissional, conforme 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nome_treinamento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portaria_treinamento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Este treinamento foi patrocinado pela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empresa [empresa], inscrita no CNPJ: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cnpj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], e realizado no dia</a:t>
            </a:r>
            <a:r>
              <a:rPr lang="pt-BR" sz="1000" dirty="0">
                <a:latin typeface="Arial"/>
              </a:rPr>
              <a:t> [</a:t>
            </a:r>
            <a:r>
              <a:rPr lang="pt-BR" sz="1000" err="1">
                <a:latin typeface="Arial"/>
              </a:rPr>
              <a:t>data_realizada</a:t>
            </a:r>
            <a:r>
              <a:rPr lang="pt-BR" sz="1000" dirty="0">
                <a:latin typeface="Arial"/>
              </a:rPr>
              <a:t>], 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das [r_</a:t>
            </a:r>
            <a:r>
              <a:rPr lang="pt-BR" sz="1000" dirty="0">
                <a:latin typeface="Arial"/>
              </a:rPr>
              <a:t>hora_1]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às [r_</a:t>
            </a:r>
            <a:r>
              <a:rPr lang="pt-BR" sz="1000" dirty="0">
                <a:latin typeface="Arial"/>
              </a:rPr>
              <a:t>hora_2],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carga_hora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horas/aula. O(a) participante foi avaliado(a) e considerado(a) apto(a) pelo instrutor e responsável técnica da capacitação.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e_dia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e_mes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2024 – </a:t>
            </a:r>
            <a:r>
              <a:rPr lang="pt-BR" sz="1100" b="1" dirty="0">
                <a:latin typeface="Arial"/>
              </a:rPr>
              <a:t>[</a:t>
            </a:r>
            <a:r>
              <a:rPr lang="pt-BR" sz="1100" b="1" err="1">
                <a:latin typeface="Arial"/>
              </a:rPr>
              <a:t>local_emissao</a:t>
            </a:r>
            <a:r>
              <a:rPr lang="pt-BR" sz="1100" b="1" dirty="0">
                <a:latin typeface="Arial"/>
              </a:rPr>
              <a:t>].</a:t>
            </a:r>
            <a:endParaRPr lang="en-US" sz="105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lang="pt-BR" sz="900" b="1" dirty="0">
                <a:latin typeface="Arial"/>
              </a:rPr>
              <a:t>[</a:t>
            </a:r>
            <a:r>
              <a:rPr lang="pt-BR" sz="900" b="1" dirty="0" err="1">
                <a:latin typeface="Arial"/>
              </a:rPr>
              <a:t>codigo</a:t>
            </a:r>
            <a:r>
              <a:rPr lang="pt-BR" sz="900" b="1" dirty="0">
                <a:latin typeface="Arial"/>
              </a:rPr>
              <a:t>]</a:t>
            </a:r>
            <a:endParaRPr 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/>
                <a:cs typeface="Arial"/>
              </a:rPr>
              <a:t>LOCAL DO TREINAMENTO: </a:t>
            </a:r>
            <a:r>
              <a:rPr lang="pt-BR" sz="600" dirty="0">
                <a:latin typeface="Arial"/>
                <a:cs typeface="Arial"/>
              </a:rPr>
              <a:t>[</a:t>
            </a:r>
            <a:r>
              <a:rPr lang="pt-BR" sz="600" dirty="0" err="1">
                <a:latin typeface="Arial"/>
                <a:cs typeface="Arial"/>
              </a:rPr>
              <a:t>local_treinamento</a:t>
            </a:r>
            <a:r>
              <a:rPr lang="pt-BR" sz="600" dirty="0">
                <a:latin typeface="Arial"/>
                <a:cs typeface="Arial"/>
              </a:rPr>
              <a:t>]</a:t>
            </a: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8284" y="1349677"/>
            <a:ext cx="2961874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sz="700">
              <a:ea typeface="Calibri"/>
              <a:cs typeface="Calibri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[nome3]</a:t>
            </a:r>
            <a:endParaRPr lang="pt-BR">
              <a:ea typeface="Calibri"/>
              <a:cs typeface="Calibri"/>
            </a:endParaRPr>
          </a:p>
          <a:p>
            <a:pPr algn="ctr"/>
            <a:r>
              <a:rPr lang="pt-BR" sz="600" dirty="0">
                <a:latin typeface="Arial"/>
                <a:ea typeface="Times New Roman" panose="02020603050405020304" pitchFamily="18" charset="0"/>
                <a:cs typeface="Arial"/>
              </a:rPr>
              <a:t>[qualificação_profissional3]</a:t>
            </a:r>
            <a:endParaRPr lang="pt-BR" sz="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/>
                <a:ea typeface="Times New Roman" panose="02020603050405020304" pitchFamily="18" charset="0"/>
                <a:cs typeface="Arial"/>
              </a:rPr>
              <a:t>[registro_profissional3]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/>
              <a:t>[</a:t>
            </a:r>
            <a:r>
              <a:rPr lang="pt-BR" sz="1600" b="1" err="1"/>
              <a:t>titulo_treinamento</a:t>
            </a:r>
            <a:r>
              <a:rPr lang="pt-BR" sz="1600" b="1" dirty="0"/>
              <a:t>]</a:t>
            </a:r>
            <a:endParaRPr lang="pt-BR" sz="1600" dirty="0">
              <a:ea typeface="Calibri"/>
              <a:cs typeface="Calibri"/>
            </a:endParaRPr>
          </a:p>
          <a:p>
            <a:pPr algn="ctr"/>
            <a:r>
              <a:rPr lang="pt-BR" sz="1200" dirty="0">
                <a:ea typeface="Times New Roman"/>
              </a:rPr>
              <a:t>[</a:t>
            </a:r>
            <a:r>
              <a:rPr lang="pt-BR" sz="1200" err="1">
                <a:ea typeface="Times New Roman"/>
              </a:rPr>
              <a:t>portaria_treinamento</a:t>
            </a:r>
            <a:r>
              <a:rPr lang="pt-BR" sz="1200" dirty="0">
                <a:ea typeface="Times New Roman"/>
              </a:rPr>
              <a:t>]</a:t>
            </a:r>
            <a:endParaRPr lang="pt-BR" sz="1200" dirty="0">
              <a:ea typeface="Times New Roman"/>
              <a:cs typeface="Calibri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E4ABEE-F911-EE6D-A643-25A2DAD4F1A6}"/>
              </a:ext>
            </a:extLst>
          </p:cNvPr>
          <p:cNvSpPr/>
          <p:nvPr/>
        </p:nvSpPr>
        <p:spPr>
          <a:xfrm>
            <a:off x="6298284" y="3618742"/>
            <a:ext cx="2961874" cy="10310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[nome2]</a:t>
            </a:r>
            <a:endParaRPr lang="pt-BR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latin typeface="Arial"/>
                <a:cs typeface="Arial"/>
              </a:rPr>
              <a:t>[</a:t>
            </a:r>
            <a:r>
              <a:rPr lang="es-ES" sz="600" b="1" dirty="0" err="1">
                <a:latin typeface="Arial"/>
                <a:cs typeface="Arial"/>
              </a:rPr>
              <a:t>contrante</a:t>
            </a:r>
            <a:r>
              <a:rPr lang="es-ES" sz="600" b="1" dirty="0">
                <a:latin typeface="Arial"/>
                <a:cs typeface="Arial"/>
              </a:rPr>
              <a:t>] - CNPJ: [</a:t>
            </a:r>
            <a:r>
              <a:rPr lang="es-ES" sz="600" b="1" dirty="0" err="1">
                <a:latin typeface="Arial"/>
                <a:cs typeface="Arial"/>
              </a:rPr>
              <a:t>contratante_cnpj</a:t>
            </a:r>
            <a:r>
              <a:rPr lang="es-ES" sz="600" b="1" dirty="0">
                <a:latin typeface="Arial"/>
                <a:cs typeface="Arial"/>
              </a:rPr>
              <a:t>]</a:t>
            </a:r>
            <a:endParaRPr lang="pt-BR" sz="600" b="1" dirty="0"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2442699"/>
            <a:ext cx="2961874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[nome1]</a:t>
            </a:r>
            <a:endParaRPr lang="pt-BR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sz="6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3468D5-942E-E76E-E7E0-BD405D2C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66134"/>
              </p:ext>
            </p:extLst>
          </p:nvPr>
        </p:nvGraphicFramePr>
        <p:xfrm>
          <a:off x="365099" y="1364646"/>
          <a:ext cx="5859401" cy="35049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9401">
                  <a:extLst>
                    <a:ext uri="{9D8B030D-6E8A-4147-A177-3AD203B41FA5}">
                      <a16:colId xmlns:a16="http://schemas.microsoft.com/office/drawing/2014/main" val="3857060526"/>
                    </a:ext>
                  </a:extLst>
                </a:gridCol>
              </a:tblGrid>
              <a:tr h="391514">
                <a:tc>
                  <a:txBody>
                    <a:bodyPr/>
                    <a:lstStyle/>
                    <a:p>
                      <a:pPr fontAlgn="base">
                        <a:lnSpc>
                          <a:spcPts val="1050"/>
                        </a:lnSpc>
                      </a:pPr>
                      <a:r>
                        <a:rPr lang="pt-BR" sz="900" b="1" dirty="0">
                          <a:effectLst/>
                          <a:latin typeface="Arial"/>
                        </a:rPr>
                        <a:t>METODOLOGIA DE ENSINO [modalidade]-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metodologia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 –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tipo_formacao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- C.H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carga_horaria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horas/aulas</a:t>
                      </a:r>
                      <a:endParaRPr lang="pt-BR" sz="900">
                        <a:effectLst/>
                        <a:latin typeface="Arial"/>
                      </a:endParaRPr>
                    </a:p>
                  </a:txBody>
                  <a:tcPr anchor="ctr"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27588"/>
                  </a:ext>
                </a:extLst>
              </a:tr>
              <a:tr h="31134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pt-BR" sz="1000" dirty="0">
                          <a:effectLst/>
                          <a:latin typeface="Arial"/>
                        </a:rPr>
                        <a:t>[</a:t>
                      </a:r>
                      <a:r>
                        <a:rPr lang="pt-BR" sz="1000" b="0" err="1">
                          <a:effectLst/>
                          <a:latin typeface="Arial"/>
                        </a:rPr>
                        <a:t>conteudo</a:t>
                      </a:r>
                      <a:r>
                        <a:rPr lang="pt-BR" sz="1000" dirty="0">
                          <a:effectLst/>
                          <a:latin typeface="Arial"/>
                        </a:rPr>
                        <a:t>]</a:t>
                      </a:r>
                    </a:p>
                  </a:txBody>
                  <a:tcPr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79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722</Words>
  <Application>Microsoft Office PowerPoint</Application>
  <PresentationFormat>Personalizar</PresentationFormat>
  <Paragraphs>77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148</cp:revision>
  <dcterms:created xsi:type="dcterms:W3CDTF">2020-07-21T13:59:46Z</dcterms:created>
  <dcterms:modified xsi:type="dcterms:W3CDTF">2025-02-04T13:21:06Z</dcterms:modified>
</cp:coreProperties>
</file>