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87" r:id="rId2"/>
    <p:sldId id="388" r:id="rId3"/>
    <p:sldId id="395" r:id="rId4"/>
    <p:sldId id="389" r:id="rId5"/>
    <p:sldId id="390" r:id="rId6"/>
    <p:sldId id="391" r:id="rId7"/>
    <p:sldId id="392" r:id="rId8"/>
    <p:sldId id="393" r:id="rId9"/>
    <p:sldId id="394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6" autoAdjust="0"/>
    <p:restoredTop sz="93551" autoAdjust="0"/>
  </p:normalViewPr>
  <p:slideViewPr>
    <p:cSldViewPr snapToGrid="0" showGuides="1">
      <p:cViewPr varScale="1">
        <p:scale>
          <a:sx n="90" d="100"/>
          <a:sy n="90" d="100"/>
        </p:scale>
        <p:origin x="134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7-6-2023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676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3429000"/>
            <a:ext cx="4125636" cy="7527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823F9B6-F78E-C74D-9285-5E1AB0095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102" y="5059318"/>
            <a:ext cx="3602074" cy="972094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6662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53975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801688" indent="-254000" algn="l">
              <a:buFont typeface="Courier New" panose="02070309020205020404" pitchFamily="49" charset="0"/>
              <a:buChar char="o"/>
              <a:tabLst/>
              <a:defRPr sz="2000"/>
            </a:lvl3pPr>
            <a:lvl4pPr marL="107315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6662" y="1268413"/>
            <a:ext cx="3695065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22103C9-6513-2C46-8F8B-1BE0FC947B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2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F6D96DC-5B3E-F64E-B66E-E6D6981FA1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6662" y="4471500"/>
            <a:ext cx="4859338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062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4471500"/>
            <a:ext cx="4859338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03167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212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35074" y="1268413"/>
            <a:ext cx="4860926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4" y="3429000"/>
            <a:ext cx="4860925" cy="2212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412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8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5" y="3428999"/>
            <a:ext cx="10440988" cy="2268539"/>
          </a:xfrm>
          <a:prstGeom prst="rect">
            <a:avLst/>
          </a:prstGeom>
        </p:spPr>
        <p:txBody>
          <a:bodyPr lIns="0" tIns="0" rIns="0" bIns="0" numCol="2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5075" y="1268413"/>
            <a:ext cx="4860925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5" y="3428999"/>
            <a:ext cx="10440988" cy="2268539"/>
          </a:xfrm>
          <a:prstGeom prst="rect">
            <a:avLst/>
          </a:prstGeom>
        </p:spPr>
        <p:txBody>
          <a:bodyPr lIns="0" tIns="0" rIns="0" bIns="0" numCol="2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5075" y="1268413"/>
            <a:ext cx="4860925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251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53975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801688" indent="-254000" algn="l">
              <a:buFont typeface="Courier New" panose="02070309020205020404" pitchFamily="49" charset="0"/>
              <a:buChar char="o"/>
              <a:tabLst/>
              <a:defRPr sz="2000"/>
            </a:lvl3pPr>
            <a:lvl4pPr marL="107315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3695065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2" r:id="rId2"/>
    <p:sldLayoutId id="2147483667" r:id="rId3"/>
    <p:sldLayoutId id="2147483663" r:id="rId4"/>
    <p:sldLayoutId id="2147483649" r:id="rId5"/>
    <p:sldLayoutId id="2147483650" r:id="rId6"/>
    <p:sldLayoutId id="2147483673" r:id="rId7"/>
    <p:sldLayoutId id="2147483668" r:id="rId8"/>
    <p:sldLayoutId id="2147483669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778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1935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5FA01-7BED-084F-AC86-4032A7B7F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/>
          <a:lstStyle/>
          <a:p>
            <a:r>
              <a:rPr lang="nl-NL" b="1" i="0" dirty="0">
                <a:solidFill>
                  <a:srgbClr val="262626"/>
                </a:solidFill>
                <a:effectLst/>
                <a:latin typeface="Open Sans" panose="020B0604020202020204" pitchFamily="34" charset="0"/>
              </a:rPr>
              <a:t>Project</a:t>
            </a:r>
            <a:br>
              <a:rPr lang="nl-NL" b="1" i="0" dirty="0">
                <a:solidFill>
                  <a:srgbClr val="262626"/>
                </a:solidFill>
                <a:effectLst/>
                <a:latin typeface="Open Sans" panose="020B0604020202020204" pitchFamily="34" charset="0"/>
              </a:rPr>
            </a:br>
            <a:r>
              <a:rPr lang="nl-NL" b="1" i="0" dirty="0">
                <a:solidFill>
                  <a:srgbClr val="262626"/>
                </a:solidFill>
                <a:effectLst/>
                <a:latin typeface="Open Sans" panose="020B0604020202020204" pitchFamily="34" charset="0"/>
              </a:rPr>
              <a:t>Solderingstation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B8304F9-4CB6-E243-973B-DA9D233B19B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5938" y="3429000"/>
            <a:ext cx="4125636" cy="2212022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Felix Kremer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9373E7E-C123-6D47-9C55-1E37C15FDD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353" y="349394"/>
            <a:ext cx="399419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7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4" y="2185523"/>
            <a:ext cx="10440988" cy="2506979"/>
          </a:xfrm>
        </p:spPr>
        <p:txBody>
          <a:bodyPr numCol="1"/>
          <a:lstStyle/>
          <a:p>
            <a:r>
              <a:rPr lang="en-GB" dirty="0"/>
              <a:t>Material and methods</a:t>
            </a:r>
          </a:p>
          <a:p>
            <a:r>
              <a:rPr lang="en-GB" dirty="0"/>
              <a:t>Schematic</a:t>
            </a:r>
          </a:p>
          <a:p>
            <a:r>
              <a:rPr lang="en-GB" dirty="0"/>
              <a:t>PCB</a:t>
            </a:r>
          </a:p>
          <a:p>
            <a:r>
              <a:rPr lang="en-GB" dirty="0"/>
              <a:t>Mechanical design</a:t>
            </a:r>
          </a:p>
          <a:p>
            <a:r>
              <a:rPr lang="en-GB" dirty="0"/>
              <a:t>Finalized product</a:t>
            </a:r>
          </a:p>
          <a:p>
            <a:r>
              <a:rPr lang="en-GB" dirty="0"/>
              <a:t>Discussion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3"/>
            <a:ext cx="4860925" cy="744685"/>
          </a:xfrm>
        </p:spPr>
        <p:txBody>
          <a:bodyPr/>
          <a:lstStyle/>
          <a:p>
            <a:r>
              <a:rPr lang="en-GB" dirty="0"/>
              <a:t>Table</a:t>
            </a:r>
            <a:r>
              <a:rPr lang="nl-BE" dirty="0"/>
              <a:t> of contents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6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00D210-FC7E-0D80-6F8A-AED79723B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Parts</a:t>
            </a:r>
          </a:p>
          <a:p>
            <a:r>
              <a:rPr lang="en-US" dirty="0"/>
              <a:t>Methods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99AEB0-A75C-7F91-EC4F-5D9D4A28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4"/>
            <a:ext cx="4860925" cy="737596"/>
          </a:xfrm>
        </p:spPr>
        <p:txBody>
          <a:bodyPr/>
          <a:lstStyle/>
          <a:p>
            <a:r>
              <a:rPr lang="nl-BE" dirty="0" err="1"/>
              <a:t>Material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methods</a:t>
            </a:r>
            <a:br>
              <a:rPr lang="nl-BE" dirty="0"/>
            </a:br>
            <a:br>
              <a:rPr lang="nl-BE" dirty="0"/>
            </a:br>
            <a:endParaRPr lang="en-NL" dirty="0"/>
          </a:p>
        </p:txBody>
      </p:sp>
      <p:pic>
        <p:nvPicPr>
          <p:cNvPr id="4" name="Afbeelding 5">
            <a:extLst>
              <a:ext uri="{FF2B5EF4-FFF2-40B4-BE49-F238E27FC236}">
                <a16:creationId xmlns:a16="http://schemas.microsoft.com/office/drawing/2014/main" id="{F3F818F8-8E47-24B6-E0AE-4DFF9D20CD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35BF46-7E87-0F17-47C7-25343B170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27891">
            <a:off x="7230866" y="391161"/>
            <a:ext cx="3421389" cy="582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3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00D210-FC7E-0D80-6F8A-AED79723B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it works?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99AEB0-A75C-7F91-EC4F-5D9D4A28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4"/>
            <a:ext cx="4860925" cy="737596"/>
          </a:xfrm>
        </p:spPr>
        <p:txBody>
          <a:bodyPr/>
          <a:lstStyle/>
          <a:p>
            <a:r>
              <a:rPr lang="nl-BE" dirty="0" err="1"/>
              <a:t>Schematic</a:t>
            </a:r>
            <a:br>
              <a:rPr lang="nl-BE" dirty="0"/>
            </a:br>
            <a:endParaRPr lang="en-NL" dirty="0"/>
          </a:p>
        </p:txBody>
      </p:sp>
      <p:pic>
        <p:nvPicPr>
          <p:cNvPr id="4" name="Afbeelding 5">
            <a:extLst>
              <a:ext uri="{FF2B5EF4-FFF2-40B4-BE49-F238E27FC236}">
                <a16:creationId xmlns:a16="http://schemas.microsoft.com/office/drawing/2014/main" id="{F3F818F8-8E47-24B6-E0AE-4DFF9D20CD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63C4C9-DFCB-09FF-C7FF-88250366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176" y="1481469"/>
            <a:ext cx="2943425" cy="1947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1EB8F-2D91-F9AA-542E-657051C6D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339" y="1481470"/>
            <a:ext cx="2943425" cy="1943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508686-8E98-82B7-A249-856E0FA3D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176" y="3895064"/>
            <a:ext cx="2943425" cy="1948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2B5BF6-8F63-115A-4BA5-5A0291DE5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9339" y="3895065"/>
            <a:ext cx="2943425" cy="19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3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00D210-FC7E-0D80-6F8A-AED79723B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Lay out</a:t>
            </a:r>
          </a:p>
          <a:p>
            <a:r>
              <a:rPr lang="en-US" dirty="0"/>
              <a:t>Display layout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99AEB0-A75C-7F91-EC4F-5D9D4A28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3"/>
            <a:ext cx="4860925" cy="744685"/>
          </a:xfrm>
        </p:spPr>
        <p:txBody>
          <a:bodyPr/>
          <a:lstStyle/>
          <a:p>
            <a:r>
              <a:rPr lang="nl-BE" dirty="0"/>
              <a:t>PCB</a:t>
            </a:r>
            <a:br>
              <a:rPr lang="nl-BE" dirty="0"/>
            </a:br>
            <a:endParaRPr lang="en-NL" dirty="0"/>
          </a:p>
        </p:txBody>
      </p:sp>
      <p:pic>
        <p:nvPicPr>
          <p:cNvPr id="4" name="Afbeelding 5">
            <a:extLst>
              <a:ext uri="{FF2B5EF4-FFF2-40B4-BE49-F238E27FC236}">
                <a16:creationId xmlns:a16="http://schemas.microsoft.com/office/drawing/2014/main" id="{F3F818F8-8E47-24B6-E0AE-4DFF9D20CD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598456-2BBB-3255-4488-20B25B39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656" y="1678121"/>
            <a:ext cx="4881185" cy="324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6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00D210-FC7E-0D80-6F8A-AED79723B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Environmental</a:t>
            </a:r>
            <a:r>
              <a:rPr lang="en-US" dirty="0"/>
              <a:t> impact</a:t>
            </a:r>
          </a:p>
          <a:p>
            <a:r>
              <a:rPr lang="en-US" dirty="0"/>
              <a:t>Time saving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99AEB0-A75C-7F91-EC4F-5D9D4A28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3"/>
            <a:ext cx="4860925" cy="900629"/>
          </a:xfrm>
        </p:spPr>
        <p:txBody>
          <a:bodyPr/>
          <a:lstStyle/>
          <a:p>
            <a:r>
              <a:rPr lang="nl-BE" dirty="0" err="1"/>
              <a:t>Mechanical</a:t>
            </a:r>
            <a:r>
              <a:rPr lang="nl-BE" dirty="0"/>
              <a:t> design</a:t>
            </a:r>
            <a:br>
              <a:rPr lang="nl-BE" dirty="0"/>
            </a:br>
            <a:endParaRPr lang="en-NL" dirty="0"/>
          </a:p>
        </p:txBody>
      </p:sp>
      <p:pic>
        <p:nvPicPr>
          <p:cNvPr id="4" name="Afbeelding 5">
            <a:extLst>
              <a:ext uri="{FF2B5EF4-FFF2-40B4-BE49-F238E27FC236}">
                <a16:creationId xmlns:a16="http://schemas.microsoft.com/office/drawing/2014/main" id="{F3F818F8-8E47-24B6-E0AE-4DFF9D20CD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762FD2-1A20-00DB-1A1C-FE1784B8C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1733"/>
            <a:ext cx="4035902" cy="25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7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99AEB0-A75C-7F91-EC4F-5D9D4A28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3"/>
            <a:ext cx="5279139" cy="2304127"/>
          </a:xfrm>
        </p:spPr>
        <p:txBody>
          <a:bodyPr/>
          <a:lstStyle/>
          <a:p>
            <a:r>
              <a:rPr lang="nl-BE" dirty="0" err="1"/>
              <a:t>Finalized</a:t>
            </a:r>
            <a:r>
              <a:rPr lang="nl-BE" dirty="0"/>
              <a:t> product</a:t>
            </a:r>
            <a:br>
              <a:rPr lang="nl-BE" dirty="0"/>
            </a:br>
            <a:endParaRPr lang="en-NL" dirty="0"/>
          </a:p>
        </p:txBody>
      </p:sp>
      <p:pic>
        <p:nvPicPr>
          <p:cNvPr id="4" name="Afbeelding 5">
            <a:extLst>
              <a:ext uri="{FF2B5EF4-FFF2-40B4-BE49-F238E27FC236}">
                <a16:creationId xmlns:a16="http://schemas.microsoft.com/office/drawing/2014/main" id="{F3F818F8-8E47-24B6-E0AE-4DFF9D20CD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sp>
        <p:nvSpPr>
          <p:cNvPr id="5" name="Subtitle 1">
            <a:extLst>
              <a:ext uri="{FF2B5EF4-FFF2-40B4-BE49-F238E27FC236}">
                <a16:creationId xmlns:a16="http://schemas.microsoft.com/office/drawing/2014/main" id="{767C4048-CB69-5847-B5D5-9D84EC31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3428999"/>
            <a:ext cx="10440988" cy="2268539"/>
          </a:xfrm>
        </p:spPr>
        <p:txBody>
          <a:bodyPr/>
          <a:lstStyle/>
          <a:p>
            <a:r>
              <a:rPr lang="en-US" dirty="0"/>
              <a:t>Does it work?</a:t>
            </a:r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4462D-42F8-BC3A-BB81-B56899EC3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440" y="1389710"/>
            <a:ext cx="3420152" cy="40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7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00D210-FC7E-0D80-6F8A-AED79723B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went well?</a:t>
            </a:r>
          </a:p>
          <a:p>
            <a:r>
              <a:rPr lang="en-US" dirty="0"/>
              <a:t>What didn’t go well?</a:t>
            </a:r>
          </a:p>
          <a:p>
            <a:r>
              <a:rPr lang="en-US" dirty="0"/>
              <a:t>Possible future improvements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99AEB0-A75C-7F91-EC4F-5D9D4A287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pic>
        <p:nvPicPr>
          <p:cNvPr id="4" name="Afbeelding 5">
            <a:extLst>
              <a:ext uri="{FF2B5EF4-FFF2-40B4-BE49-F238E27FC236}">
                <a16:creationId xmlns:a16="http://schemas.microsoft.com/office/drawing/2014/main" id="{F3F818F8-8E47-24B6-E0AE-4DFF9D20CD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8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99AEB0-A75C-7F91-EC4F-5D9D4A287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NL" dirty="0"/>
          </a:p>
        </p:txBody>
      </p:sp>
      <p:pic>
        <p:nvPicPr>
          <p:cNvPr id="4" name="Afbeelding 5">
            <a:extLst>
              <a:ext uri="{FF2B5EF4-FFF2-40B4-BE49-F238E27FC236}">
                <a16:creationId xmlns:a16="http://schemas.microsoft.com/office/drawing/2014/main" id="{F3F818F8-8E47-24B6-E0AE-4DFF9D20CD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pic>
        <p:nvPicPr>
          <p:cNvPr id="1026" name="Picture 2" descr="question mark - Wiktionary">
            <a:extLst>
              <a:ext uri="{FF2B5EF4-FFF2-40B4-BE49-F238E27FC236}">
                <a16:creationId xmlns:a16="http://schemas.microsoft.com/office/drawing/2014/main" id="{AF6B9650-765E-FBA0-F09F-6E25928BE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5661">
            <a:off x="4308879" y="2454314"/>
            <a:ext cx="3920863" cy="392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4196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66</Words>
  <Application>Microsoft Office PowerPoint</Application>
  <PresentationFormat>Widescreen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Open Sans</vt:lpstr>
      <vt:lpstr>Wingdings</vt:lpstr>
      <vt:lpstr>Kantoorthema</vt:lpstr>
      <vt:lpstr>Project Solderingstation</vt:lpstr>
      <vt:lpstr>Table of contents</vt:lpstr>
      <vt:lpstr>Material and methods  </vt:lpstr>
      <vt:lpstr>Schematic </vt:lpstr>
      <vt:lpstr>PCB </vt:lpstr>
      <vt:lpstr>Mechanical design </vt:lpstr>
      <vt:lpstr>Finalized product </vt:lpstr>
      <vt:lpstr>Discussion</vt:lpstr>
      <vt:lpstr>Questions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lastModifiedBy>felix kremer</cp:lastModifiedBy>
  <cp:revision>327</cp:revision>
  <dcterms:created xsi:type="dcterms:W3CDTF">2017-10-12T15:08:04Z</dcterms:created>
  <dcterms:modified xsi:type="dcterms:W3CDTF">2023-06-07T09:17:33Z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etDate">
    <vt:lpwstr>2023-01-26T10:01:41Z</vt:lpwstr>
  </property>
  <property fmtid="{D5CDD505-2E9C-101B-9397-08002B2CF9AE}" pid="4" name="MSIP_Label_f95379a6-efcb-4855-97e0-03c6be785496_Method">
    <vt:lpwstr>Standard</vt:lpwstr>
  </property>
  <property fmtid="{D5CDD505-2E9C-101B-9397-08002B2CF9AE}" pid="5" name="MSIP_Label_f95379a6-efcb-4855-97e0-03c6be785496_Name">
    <vt:lpwstr>f95379a6-efcb-4855-97e0-03c6be785496</vt:lpwstr>
  </property>
  <property fmtid="{D5CDD505-2E9C-101B-9397-08002B2CF9AE}" pid="6" name="MSIP_Label_f95379a6-efcb-4855-97e0-03c6be785496_SiteId">
    <vt:lpwstr>0bff66c5-45db-46ed-8b81-87959e069b90</vt:lpwstr>
  </property>
  <property fmtid="{D5CDD505-2E9C-101B-9397-08002B2CF9AE}" pid="7" name="MSIP_Label_f95379a6-efcb-4855-97e0-03c6be785496_ActionId">
    <vt:lpwstr>2ac8fac3-ae2b-42c9-a412-98a4930a41ef</vt:lpwstr>
  </property>
  <property fmtid="{D5CDD505-2E9C-101B-9397-08002B2CF9AE}" pid="8" name="MSIP_Label_f95379a6-efcb-4855-97e0-03c6be785496_ContentBits">
    <vt:lpwstr>0</vt:lpwstr>
  </property>
</Properties>
</file>