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FDD61-D754-4572-B30E-998CF1BF3D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E11160D-7C92-4941-8E37-BE915347C7A5}">
      <dgm:prSet/>
      <dgm:spPr/>
      <dgm:t>
        <a:bodyPr/>
        <a:lstStyle/>
        <a:p>
          <a:r>
            <a:rPr lang="en-US"/>
            <a:t>Il filesystem di un sistema operativo svolge un ruolo cruciale nella gestione dei file su disco. Nel contesto di Pintos, esploriamo la sua implementazione, focalizzandoci sugli inode, le directory, i bitmap e le operazioni chiave del filesystem.</a:t>
          </a:r>
          <a:endParaRPr lang="it-IT"/>
        </a:p>
      </dgm:t>
    </dgm:pt>
    <dgm:pt modelId="{A01F831A-2DA9-4476-8AD6-264F8D5DDDBA}" type="parTrans" cxnId="{0B1A9CF6-CF9B-4905-8D91-F2119DF234EB}">
      <dgm:prSet/>
      <dgm:spPr/>
      <dgm:t>
        <a:bodyPr/>
        <a:lstStyle/>
        <a:p>
          <a:endParaRPr lang="it-IT"/>
        </a:p>
      </dgm:t>
    </dgm:pt>
    <dgm:pt modelId="{0BFE5DD6-83AB-4524-A1DF-BD3C88E35D0B}" type="sibTrans" cxnId="{0B1A9CF6-CF9B-4905-8D91-F2119DF234EB}">
      <dgm:prSet/>
      <dgm:spPr/>
      <dgm:t>
        <a:bodyPr/>
        <a:lstStyle/>
        <a:p>
          <a:endParaRPr lang="it-IT"/>
        </a:p>
      </dgm:t>
    </dgm:pt>
    <dgm:pt modelId="{38F09BFA-742B-44F9-B757-01D9F3AD8FF5}" type="pres">
      <dgm:prSet presAssocID="{410FDD61-D754-4572-B30E-998CF1BF3D93}" presName="linear" presStyleCnt="0">
        <dgm:presLayoutVars>
          <dgm:animLvl val="lvl"/>
          <dgm:resizeHandles val="exact"/>
        </dgm:presLayoutVars>
      </dgm:prSet>
      <dgm:spPr/>
    </dgm:pt>
    <dgm:pt modelId="{5CF908F7-CAAD-47AA-97CB-203F58A43858}" type="pres">
      <dgm:prSet presAssocID="{1E11160D-7C92-4941-8E37-BE915347C7A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44AE7A-73B9-4775-B857-CCCC97FDD788}" type="presOf" srcId="{410FDD61-D754-4572-B30E-998CF1BF3D93}" destId="{38F09BFA-742B-44F9-B757-01D9F3AD8FF5}" srcOrd="0" destOrd="0" presId="urn:microsoft.com/office/officeart/2005/8/layout/vList2"/>
    <dgm:cxn modelId="{D58481DA-AC74-4385-BC65-1A912B8F27FE}" type="presOf" srcId="{1E11160D-7C92-4941-8E37-BE915347C7A5}" destId="{5CF908F7-CAAD-47AA-97CB-203F58A43858}" srcOrd="0" destOrd="0" presId="urn:microsoft.com/office/officeart/2005/8/layout/vList2"/>
    <dgm:cxn modelId="{0B1A9CF6-CF9B-4905-8D91-F2119DF234EB}" srcId="{410FDD61-D754-4572-B30E-998CF1BF3D93}" destId="{1E11160D-7C92-4941-8E37-BE915347C7A5}" srcOrd="0" destOrd="0" parTransId="{A01F831A-2DA9-4476-8AD6-264F8D5DDDBA}" sibTransId="{0BFE5DD6-83AB-4524-A1DF-BD3C88E35D0B}"/>
    <dgm:cxn modelId="{25EAC69D-4132-4C90-91BD-78788B391174}" type="presParOf" srcId="{38F09BFA-742B-44F9-B757-01D9F3AD8FF5}" destId="{5CF908F7-CAAD-47AA-97CB-203F58A438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EEB0B4-137E-493B-908E-B4EBF3379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BCC5ECB-17F7-4FE9-B46E-1E0BA8FE6AE5}">
      <dgm:prSet/>
      <dgm:spPr/>
      <dgm:t>
        <a:bodyPr/>
        <a:lstStyle/>
        <a:p>
          <a:pPr algn="ctr"/>
          <a:r>
            <a:rPr lang="it-IT" b="0" dirty="0"/>
            <a:t>OS/161</a:t>
          </a:r>
          <a:endParaRPr lang="it-IT" dirty="0"/>
        </a:p>
      </dgm:t>
    </dgm:pt>
    <dgm:pt modelId="{C1019D74-C703-4915-B889-E88386C5DE94}" type="parTrans" cxnId="{4D750CFD-72A3-4F4C-8C20-83E2BA1DCD9B}">
      <dgm:prSet/>
      <dgm:spPr/>
      <dgm:t>
        <a:bodyPr/>
        <a:lstStyle/>
        <a:p>
          <a:endParaRPr lang="it-IT"/>
        </a:p>
      </dgm:t>
    </dgm:pt>
    <dgm:pt modelId="{5D69FDD3-92FE-40E8-B152-DEB0EF9BC3BD}" type="sibTrans" cxnId="{4D750CFD-72A3-4F4C-8C20-83E2BA1DCD9B}">
      <dgm:prSet/>
      <dgm:spPr/>
      <dgm:t>
        <a:bodyPr/>
        <a:lstStyle/>
        <a:p>
          <a:endParaRPr lang="it-IT"/>
        </a:p>
      </dgm:t>
    </dgm:pt>
    <dgm:pt modelId="{E73EB90A-DAAB-4994-A9E8-08628460A820}" type="pres">
      <dgm:prSet presAssocID="{7FEEB0B4-137E-493B-908E-B4EBF3379990}" presName="linear" presStyleCnt="0">
        <dgm:presLayoutVars>
          <dgm:animLvl val="lvl"/>
          <dgm:resizeHandles val="exact"/>
        </dgm:presLayoutVars>
      </dgm:prSet>
      <dgm:spPr/>
    </dgm:pt>
    <dgm:pt modelId="{9810CED7-C92D-41E8-84A7-CF3F24A5EDA1}" type="pres">
      <dgm:prSet presAssocID="{1BCC5ECB-17F7-4FE9-B46E-1E0BA8FE6AE5}" presName="parentText" presStyleLbl="node1" presStyleIdx="0" presStyleCnt="1" custScaleX="36487">
        <dgm:presLayoutVars>
          <dgm:chMax val="0"/>
          <dgm:bulletEnabled val="1"/>
        </dgm:presLayoutVars>
      </dgm:prSet>
      <dgm:spPr/>
    </dgm:pt>
  </dgm:ptLst>
  <dgm:cxnLst>
    <dgm:cxn modelId="{9546F13B-D07F-4B73-AC66-6861B27DDB4E}" type="presOf" srcId="{7FEEB0B4-137E-493B-908E-B4EBF3379990}" destId="{E73EB90A-DAAB-4994-A9E8-08628460A820}" srcOrd="0" destOrd="0" presId="urn:microsoft.com/office/officeart/2005/8/layout/vList2"/>
    <dgm:cxn modelId="{E7F38BD1-F41B-4FBF-8E61-94503C98CA79}" type="presOf" srcId="{1BCC5ECB-17F7-4FE9-B46E-1E0BA8FE6AE5}" destId="{9810CED7-C92D-41E8-84A7-CF3F24A5EDA1}" srcOrd="0" destOrd="0" presId="urn:microsoft.com/office/officeart/2005/8/layout/vList2"/>
    <dgm:cxn modelId="{4D750CFD-72A3-4F4C-8C20-83E2BA1DCD9B}" srcId="{7FEEB0B4-137E-493B-908E-B4EBF3379990}" destId="{1BCC5ECB-17F7-4FE9-B46E-1E0BA8FE6AE5}" srcOrd="0" destOrd="0" parTransId="{C1019D74-C703-4915-B889-E88386C5DE94}" sibTransId="{5D69FDD3-92FE-40E8-B152-DEB0EF9BC3BD}"/>
    <dgm:cxn modelId="{31547CE4-0711-4EB2-AEDC-DF297B74DB89}" type="presParOf" srcId="{E73EB90A-DAAB-4994-A9E8-08628460A820}" destId="{9810CED7-C92D-41E8-84A7-CF3F24A5ED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CA72ED-1ECC-4CBF-89EC-CABF4CBB4A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348FAC-1BC4-4E52-8F54-EC4C3485696C}">
      <dgm:prSet/>
      <dgm:spPr/>
      <dgm:t>
        <a:bodyPr/>
        <a:lstStyle/>
        <a:p>
          <a:r>
            <a:rPr lang="it-IT" dirty="0"/>
            <a:t>Configurazione dei Dischi</a:t>
          </a:r>
        </a:p>
      </dgm:t>
    </dgm:pt>
    <dgm:pt modelId="{9E167165-34C1-4CAF-9296-01FA52E73D59}" type="parTrans" cxnId="{3EB24C3B-6C05-45D8-838F-1A440BD3D8CC}">
      <dgm:prSet/>
      <dgm:spPr/>
      <dgm:t>
        <a:bodyPr/>
        <a:lstStyle/>
        <a:p>
          <a:endParaRPr lang="it-IT"/>
        </a:p>
      </dgm:t>
    </dgm:pt>
    <dgm:pt modelId="{DFD2CA95-96DF-4760-AAB0-8483D612101A}" type="sibTrans" cxnId="{3EB24C3B-6C05-45D8-838F-1A440BD3D8CC}">
      <dgm:prSet/>
      <dgm:spPr/>
      <dgm:t>
        <a:bodyPr/>
        <a:lstStyle/>
        <a:p>
          <a:endParaRPr lang="it-IT"/>
        </a:p>
      </dgm:t>
    </dgm:pt>
    <dgm:pt modelId="{223F3A95-DFBA-4BA5-99AE-0A3F64820890}">
      <dgm:prSet/>
      <dgm:spPr/>
      <dgm:t>
        <a:bodyPr/>
        <a:lstStyle/>
        <a:p>
          <a:r>
            <a:rPr lang="it-IT"/>
            <a:t>I dischi sono numerati in base all'ordine di rilevamento sul bus di sistema.</a:t>
          </a:r>
        </a:p>
      </dgm:t>
    </dgm:pt>
    <dgm:pt modelId="{D8413DBD-6E75-4070-9852-97910EC42A01}" type="parTrans" cxnId="{50A131A9-25AF-48DF-B03B-083D161049BE}">
      <dgm:prSet/>
      <dgm:spPr/>
      <dgm:t>
        <a:bodyPr/>
        <a:lstStyle/>
        <a:p>
          <a:endParaRPr lang="it-IT"/>
        </a:p>
      </dgm:t>
    </dgm:pt>
    <dgm:pt modelId="{09DFF544-F47A-4E7C-9A03-D0BAA50B0FC8}" type="sibTrans" cxnId="{50A131A9-25AF-48DF-B03B-083D161049BE}">
      <dgm:prSet/>
      <dgm:spPr/>
      <dgm:t>
        <a:bodyPr/>
        <a:lstStyle/>
        <a:p>
          <a:endParaRPr lang="it-IT"/>
        </a:p>
      </dgm:t>
    </dgm:pt>
    <dgm:pt modelId="{F01F59CB-4D8F-4A26-8ED1-2254BE0E7CBB}">
      <dgm:prSet/>
      <dgm:spPr/>
      <dgm:t>
        <a:bodyPr/>
        <a:lstStyle/>
        <a:p>
          <a:r>
            <a:rPr lang="it-IT"/>
            <a:t>Configurazione nel file sys161.conf con immagini dei dischi (es. LHD0.img).</a:t>
          </a:r>
        </a:p>
      </dgm:t>
    </dgm:pt>
    <dgm:pt modelId="{BFFDAC91-D48D-42A0-979D-AB52757D69F4}" type="parTrans" cxnId="{79A505A7-A072-4A84-83AC-87AE74FD48E1}">
      <dgm:prSet/>
      <dgm:spPr/>
      <dgm:t>
        <a:bodyPr/>
        <a:lstStyle/>
        <a:p>
          <a:endParaRPr lang="it-IT"/>
        </a:p>
      </dgm:t>
    </dgm:pt>
    <dgm:pt modelId="{6E47F66F-2D32-4DAC-819C-76C02A10EED7}" type="sibTrans" cxnId="{79A505A7-A072-4A84-83AC-87AE74FD48E1}">
      <dgm:prSet/>
      <dgm:spPr/>
      <dgm:t>
        <a:bodyPr/>
        <a:lstStyle/>
        <a:p>
          <a:endParaRPr lang="it-IT"/>
        </a:p>
      </dgm:t>
    </dgm:pt>
    <dgm:pt modelId="{F476A7BD-EAEE-4FE2-8167-82E9EED42A57}">
      <dgm:prSet/>
      <dgm:spPr/>
      <dgm:t>
        <a:bodyPr/>
        <a:lstStyle/>
        <a:p>
          <a:r>
            <a:rPr lang="it-IT" dirty="0"/>
            <a:t>Creazione di Immagini Disco</a:t>
          </a:r>
        </a:p>
      </dgm:t>
    </dgm:pt>
    <dgm:pt modelId="{76AC7CAC-F485-406D-8736-2C302BA86910}" type="parTrans" cxnId="{4DCDA048-F262-45EF-84E2-69A2C715C176}">
      <dgm:prSet/>
      <dgm:spPr/>
      <dgm:t>
        <a:bodyPr/>
        <a:lstStyle/>
        <a:p>
          <a:endParaRPr lang="it-IT"/>
        </a:p>
      </dgm:t>
    </dgm:pt>
    <dgm:pt modelId="{B4497F1C-9187-4BA0-A8EF-847820EE6EC8}" type="sibTrans" cxnId="{4DCDA048-F262-45EF-84E2-69A2C715C176}">
      <dgm:prSet/>
      <dgm:spPr/>
      <dgm:t>
        <a:bodyPr/>
        <a:lstStyle/>
        <a:p>
          <a:endParaRPr lang="it-IT"/>
        </a:p>
      </dgm:t>
    </dgm:pt>
    <dgm:pt modelId="{CD7856C4-08F9-49F8-94A1-FB06B1EF9DEE}">
      <dgm:prSet/>
      <dgm:spPr/>
      <dgm:t>
        <a:bodyPr/>
        <a:lstStyle/>
        <a:p>
          <a:r>
            <a:rPr lang="it-IT"/>
            <a:t>Uso di disk161 per creare o ridimensionare immagini disco.</a:t>
          </a:r>
        </a:p>
      </dgm:t>
    </dgm:pt>
    <dgm:pt modelId="{ABD9B889-8769-47CC-A018-B451C7206014}" type="parTrans" cxnId="{1A2AD95A-899D-456E-A278-0FA4B4F73F11}">
      <dgm:prSet/>
      <dgm:spPr/>
      <dgm:t>
        <a:bodyPr/>
        <a:lstStyle/>
        <a:p>
          <a:endParaRPr lang="it-IT"/>
        </a:p>
      </dgm:t>
    </dgm:pt>
    <dgm:pt modelId="{2845524F-0176-4C28-8A3C-7E3FC242F37B}" type="sibTrans" cxnId="{1A2AD95A-899D-456E-A278-0FA4B4F73F11}">
      <dgm:prSet/>
      <dgm:spPr/>
      <dgm:t>
        <a:bodyPr/>
        <a:lstStyle/>
        <a:p>
          <a:endParaRPr lang="it-IT"/>
        </a:p>
      </dgm:t>
    </dgm:pt>
    <dgm:pt modelId="{42D52128-FCDB-40AA-9BD4-F0134171CD9B}">
      <dgm:prSet/>
      <dgm:spPr/>
      <dgm:t>
        <a:bodyPr/>
        <a:lstStyle/>
        <a:p>
          <a:r>
            <a:rPr lang="it-IT"/>
            <a:t>Creazione delle immagini al momento dell'avvio o tramite disk161.</a:t>
          </a:r>
        </a:p>
      </dgm:t>
    </dgm:pt>
    <dgm:pt modelId="{104E7B07-9DC2-4DC1-8303-21316F7714C9}" type="parTrans" cxnId="{D1DE4A64-A513-4908-834A-574CA515B2E3}">
      <dgm:prSet/>
      <dgm:spPr/>
      <dgm:t>
        <a:bodyPr/>
        <a:lstStyle/>
        <a:p>
          <a:endParaRPr lang="it-IT"/>
        </a:p>
      </dgm:t>
    </dgm:pt>
    <dgm:pt modelId="{12FD34D2-8062-4DCF-A349-17F6662E5B84}" type="sibTrans" cxnId="{D1DE4A64-A513-4908-834A-574CA515B2E3}">
      <dgm:prSet/>
      <dgm:spPr/>
      <dgm:t>
        <a:bodyPr/>
        <a:lstStyle/>
        <a:p>
          <a:endParaRPr lang="it-IT"/>
        </a:p>
      </dgm:t>
    </dgm:pt>
    <dgm:pt modelId="{D56FB2AC-D082-441D-A6B3-0EAA5920D02B}">
      <dgm:prSet/>
      <dgm:spPr/>
      <dgm:t>
        <a:bodyPr/>
        <a:lstStyle/>
        <a:p>
          <a:r>
            <a:rPr lang="it-IT" dirty="0"/>
            <a:t>Formattazione del Disco</a:t>
          </a:r>
        </a:p>
      </dgm:t>
    </dgm:pt>
    <dgm:pt modelId="{FEF797C3-6B63-4FBA-B11C-4944E9CAC6AC}" type="parTrans" cxnId="{188AD192-DF2C-401D-9030-6D44076C39CB}">
      <dgm:prSet/>
      <dgm:spPr/>
      <dgm:t>
        <a:bodyPr/>
        <a:lstStyle/>
        <a:p>
          <a:endParaRPr lang="it-IT"/>
        </a:p>
      </dgm:t>
    </dgm:pt>
    <dgm:pt modelId="{C090C82D-4976-4BCD-9394-20093E81B235}" type="sibTrans" cxnId="{188AD192-DF2C-401D-9030-6D44076C39CB}">
      <dgm:prSet/>
      <dgm:spPr/>
      <dgm:t>
        <a:bodyPr/>
        <a:lstStyle/>
        <a:p>
          <a:endParaRPr lang="it-IT"/>
        </a:p>
      </dgm:t>
    </dgm:pt>
    <dgm:pt modelId="{7BC920E9-9606-49B1-B91F-EC09CA1B90F4}">
      <dgm:prSet/>
      <dgm:spPr/>
      <dgm:t>
        <a:bodyPr/>
        <a:lstStyle/>
        <a:p>
          <a:r>
            <a:rPr lang="it-IT"/>
            <a:t>Utilizzo di mksfs per preparare le strutture on-disk prima dell'uso.</a:t>
          </a:r>
        </a:p>
      </dgm:t>
    </dgm:pt>
    <dgm:pt modelId="{D7D8A2DD-E911-442C-9016-A11B23AA3762}" type="parTrans" cxnId="{41A4BA15-8679-445E-85F7-EC5764428140}">
      <dgm:prSet/>
      <dgm:spPr/>
      <dgm:t>
        <a:bodyPr/>
        <a:lstStyle/>
        <a:p>
          <a:endParaRPr lang="it-IT"/>
        </a:p>
      </dgm:t>
    </dgm:pt>
    <dgm:pt modelId="{F0B25BE9-3809-418F-8B5C-936C9F641F72}" type="sibTrans" cxnId="{41A4BA15-8679-445E-85F7-EC5764428140}">
      <dgm:prSet/>
      <dgm:spPr/>
      <dgm:t>
        <a:bodyPr/>
        <a:lstStyle/>
        <a:p>
          <a:endParaRPr lang="it-IT"/>
        </a:p>
      </dgm:t>
    </dgm:pt>
    <dgm:pt modelId="{6D2C1D1E-6BF7-4F4D-93A7-891388CDAA41}">
      <dgm:prSet/>
      <dgm:spPr/>
      <dgm:t>
        <a:bodyPr/>
        <a:lstStyle/>
        <a:p>
          <a:r>
            <a:rPr lang="it-IT"/>
            <a:t>Esecuzione da OS/161 o da fuori.</a:t>
          </a:r>
        </a:p>
      </dgm:t>
    </dgm:pt>
    <dgm:pt modelId="{00ED6E88-E086-4D16-A808-0EDD2400F8FB}" type="parTrans" cxnId="{96151CED-4E5A-4156-A9A6-1EF13E866391}">
      <dgm:prSet/>
      <dgm:spPr/>
      <dgm:t>
        <a:bodyPr/>
        <a:lstStyle/>
        <a:p>
          <a:endParaRPr lang="it-IT"/>
        </a:p>
      </dgm:t>
    </dgm:pt>
    <dgm:pt modelId="{EBF583E2-8885-418D-BC84-F3FF9DA50FBE}" type="sibTrans" cxnId="{96151CED-4E5A-4156-A9A6-1EF13E866391}">
      <dgm:prSet/>
      <dgm:spPr/>
      <dgm:t>
        <a:bodyPr/>
        <a:lstStyle/>
        <a:p>
          <a:endParaRPr lang="it-IT"/>
        </a:p>
      </dgm:t>
    </dgm:pt>
    <dgm:pt modelId="{C53B72D9-E416-49FB-82ED-00361B5757E2}">
      <dgm:prSet/>
      <dgm:spPr/>
      <dgm:t>
        <a:bodyPr/>
        <a:lstStyle/>
        <a:p>
          <a:r>
            <a:rPr lang="it-IT" dirty="0"/>
            <a:t>Montaggio e Accesso</a:t>
          </a:r>
        </a:p>
      </dgm:t>
    </dgm:pt>
    <dgm:pt modelId="{1D2C8EAF-630A-46AF-82AC-505B9046E8C5}" type="parTrans" cxnId="{F1F1EF2F-FD64-4CFF-849B-715BBBA9DC85}">
      <dgm:prSet/>
      <dgm:spPr/>
      <dgm:t>
        <a:bodyPr/>
        <a:lstStyle/>
        <a:p>
          <a:endParaRPr lang="it-IT"/>
        </a:p>
      </dgm:t>
    </dgm:pt>
    <dgm:pt modelId="{6E535886-5569-406B-A86B-2A046F543AB9}" type="sibTrans" cxnId="{F1F1EF2F-FD64-4CFF-849B-715BBBA9DC85}">
      <dgm:prSet/>
      <dgm:spPr/>
      <dgm:t>
        <a:bodyPr/>
        <a:lstStyle/>
        <a:p>
          <a:endParaRPr lang="it-IT"/>
        </a:p>
      </dgm:t>
    </dgm:pt>
    <dgm:pt modelId="{EEB387EE-A1AE-481C-B22C-E1FB9A822BC2}">
      <dgm:prSet/>
      <dgm:spPr/>
      <dgm:t>
        <a:bodyPr/>
        <a:lstStyle/>
        <a:p>
          <a:r>
            <a:rPr lang="it-IT"/>
            <a:t>Montaggio del filesystem con il comando "mount" nella console OS/161.</a:t>
          </a:r>
        </a:p>
      </dgm:t>
    </dgm:pt>
    <dgm:pt modelId="{C9EF509B-EBDD-41E3-A83A-E4E5A21DD7DA}" type="parTrans" cxnId="{58B52B20-CFE5-45AC-8190-5FB7E4C84144}">
      <dgm:prSet/>
      <dgm:spPr/>
      <dgm:t>
        <a:bodyPr/>
        <a:lstStyle/>
        <a:p>
          <a:endParaRPr lang="it-IT"/>
        </a:p>
      </dgm:t>
    </dgm:pt>
    <dgm:pt modelId="{75F34BE4-90AD-48D9-A1F0-0B065CAC0E1A}" type="sibTrans" cxnId="{58B52B20-CFE5-45AC-8190-5FB7E4C84144}">
      <dgm:prSet/>
      <dgm:spPr/>
      <dgm:t>
        <a:bodyPr/>
        <a:lstStyle/>
        <a:p>
          <a:endParaRPr lang="it-IT"/>
        </a:p>
      </dgm:t>
    </dgm:pt>
    <dgm:pt modelId="{254055A6-FA5B-4B6E-B292-6754B35C43A5}">
      <dgm:prSet/>
      <dgm:spPr/>
      <dgm:t>
        <a:bodyPr/>
        <a:lstStyle/>
        <a:p>
          <a:r>
            <a:rPr lang="it-IT"/>
            <a:t>Accesso ai file e alle directory con comandi come cd, cp, ls.</a:t>
          </a:r>
        </a:p>
      </dgm:t>
    </dgm:pt>
    <dgm:pt modelId="{30F6D2AF-42CC-4999-BC9F-0E532C373B2B}" type="parTrans" cxnId="{0FB2ED4F-939F-42C6-8AE2-48EB529F5D94}">
      <dgm:prSet/>
      <dgm:spPr/>
      <dgm:t>
        <a:bodyPr/>
        <a:lstStyle/>
        <a:p>
          <a:endParaRPr lang="it-IT"/>
        </a:p>
      </dgm:t>
    </dgm:pt>
    <dgm:pt modelId="{1ACD2EAA-6323-488B-BC84-FDE88528727D}" type="sibTrans" cxnId="{0FB2ED4F-939F-42C6-8AE2-48EB529F5D94}">
      <dgm:prSet/>
      <dgm:spPr/>
      <dgm:t>
        <a:bodyPr/>
        <a:lstStyle/>
        <a:p>
          <a:endParaRPr lang="it-IT"/>
        </a:p>
      </dgm:t>
    </dgm:pt>
    <dgm:pt modelId="{7203B5AA-060E-4A75-9C97-76E7119EDA1D}">
      <dgm:prSet/>
      <dgm:spPr/>
      <dgm:t>
        <a:bodyPr/>
        <a:lstStyle/>
        <a:p>
          <a:r>
            <a:rPr lang="it-IT" dirty="0" err="1"/>
            <a:t>Bootfs</a:t>
          </a:r>
          <a:r>
            <a:rPr lang="it-IT" dirty="0"/>
            <a:t> e Root Directory</a:t>
          </a:r>
        </a:p>
      </dgm:t>
    </dgm:pt>
    <dgm:pt modelId="{BF77774B-DD9F-4B15-9EA3-4E8B79E1E213}" type="parTrans" cxnId="{4E74FAD9-4617-4A68-821E-A0954987FFE6}">
      <dgm:prSet/>
      <dgm:spPr/>
      <dgm:t>
        <a:bodyPr/>
        <a:lstStyle/>
        <a:p>
          <a:endParaRPr lang="it-IT"/>
        </a:p>
      </dgm:t>
    </dgm:pt>
    <dgm:pt modelId="{A7D5BF81-9B16-463A-BBF5-B77B0F57EB6E}" type="sibTrans" cxnId="{4E74FAD9-4617-4A68-821E-A0954987FFE6}">
      <dgm:prSet/>
      <dgm:spPr/>
      <dgm:t>
        <a:bodyPr/>
        <a:lstStyle/>
        <a:p>
          <a:endParaRPr lang="it-IT"/>
        </a:p>
      </dgm:t>
    </dgm:pt>
    <dgm:pt modelId="{51545F2A-FD20-4E94-8D35-1D60C1BE4D77}">
      <dgm:prSet/>
      <dgm:spPr/>
      <dgm:t>
        <a:bodyPr/>
        <a:lstStyle/>
        <a:p>
          <a:r>
            <a:rPr lang="it-IT"/>
            <a:t>Introduzione di bootfs come volume di avvio.</a:t>
          </a:r>
        </a:p>
      </dgm:t>
    </dgm:pt>
    <dgm:pt modelId="{49920286-7E9E-4C40-B00F-6DAB4C516339}" type="parTrans" cxnId="{461F8F9D-61FD-4623-842B-A5B32C3CB767}">
      <dgm:prSet/>
      <dgm:spPr/>
      <dgm:t>
        <a:bodyPr/>
        <a:lstStyle/>
        <a:p>
          <a:endParaRPr lang="it-IT"/>
        </a:p>
      </dgm:t>
    </dgm:pt>
    <dgm:pt modelId="{55BA0D94-CC70-49A3-933E-296430C828D2}" type="sibTrans" cxnId="{461F8F9D-61FD-4623-842B-A5B32C3CB767}">
      <dgm:prSet/>
      <dgm:spPr/>
      <dgm:t>
        <a:bodyPr/>
        <a:lstStyle/>
        <a:p>
          <a:endParaRPr lang="it-IT"/>
        </a:p>
      </dgm:t>
    </dgm:pt>
    <dgm:pt modelId="{4D1419AC-128D-460D-9425-73CE4FFEDC9D}">
      <dgm:prSet/>
      <dgm:spPr/>
      <dgm:t>
        <a:bodyPr/>
        <a:lstStyle/>
        <a:p>
          <a:r>
            <a:rPr lang="it-IT"/>
            <a:t>Possibilità di cambiare il bootfs da menu.</a:t>
          </a:r>
        </a:p>
      </dgm:t>
    </dgm:pt>
    <dgm:pt modelId="{70DA5E46-33CA-4D90-A56D-B59CE7FE8C8E}" type="parTrans" cxnId="{01C6BD28-36BA-4974-A149-E0C5701B206F}">
      <dgm:prSet/>
      <dgm:spPr/>
      <dgm:t>
        <a:bodyPr/>
        <a:lstStyle/>
        <a:p>
          <a:endParaRPr lang="it-IT"/>
        </a:p>
      </dgm:t>
    </dgm:pt>
    <dgm:pt modelId="{C6359C8E-6113-4B1B-A28C-618C8DAD281B}" type="sibTrans" cxnId="{01C6BD28-36BA-4974-A149-E0C5701B206F}">
      <dgm:prSet/>
      <dgm:spPr/>
      <dgm:t>
        <a:bodyPr/>
        <a:lstStyle/>
        <a:p>
          <a:endParaRPr lang="it-IT"/>
        </a:p>
      </dgm:t>
    </dgm:pt>
    <dgm:pt modelId="{985D2A13-BB4F-475A-A8DC-16CFD13C8621}">
      <dgm:prSet/>
      <dgm:spPr/>
      <dgm:t>
        <a:bodyPr/>
        <a:lstStyle/>
        <a:p>
          <a:r>
            <a:rPr lang="it-IT" dirty="0"/>
            <a:t>Controllo e Ripristino</a:t>
          </a:r>
        </a:p>
      </dgm:t>
    </dgm:pt>
    <dgm:pt modelId="{5BE569DA-3EA2-4EE2-844D-8600E10DAC85}" type="parTrans" cxnId="{9A8A40D5-0B78-4B5A-B0E8-7BC4F2670340}">
      <dgm:prSet/>
      <dgm:spPr/>
      <dgm:t>
        <a:bodyPr/>
        <a:lstStyle/>
        <a:p>
          <a:endParaRPr lang="it-IT"/>
        </a:p>
      </dgm:t>
    </dgm:pt>
    <dgm:pt modelId="{1E3BADD1-0340-45CC-B771-AB8C33FB01A4}" type="sibTrans" cxnId="{9A8A40D5-0B78-4B5A-B0E8-7BC4F2670340}">
      <dgm:prSet/>
      <dgm:spPr/>
      <dgm:t>
        <a:bodyPr/>
        <a:lstStyle/>
        <a:p>
          <a:endParaRPr lang="it-IT"/>
        </a:p>
      </dgm:t>
    </dgm:pt>
    <dgm:pt modelId="{0803BD5C-1416-4702-B410-518EA42D9EC8}">
      <dgm:prSet/>
      <dgm:spPr/>
      <dgm:t>
        <a:bodyPr/>
        <a:lstStyle/>
        <a:p>
          <a:r>
            <a:rPr lang="it-IT" dirty="0"/>
            <a:t>Utilizzo di </a:t>
          </a:r>
          <a:r>
            <a:rPr lang="it-IT" dirty="0" err="1"/>
            <a:t>sfsck</a:t>
          </a:r>
          <a:r>
            <a:rPr lang="it-IT" dirty="0"/>
            <a:t> per controllare e ripristinare la consistenza del filesystem.</a:t>
          </a:r>
        </a:p>
      </dgm:t>
    </dgm:pt>
    <dgm:pt modelId="{69A81CDC-F19B-4B2A-B1FB-F15080C83AF8}" type="parTrans" cxnId="{786201AA-373D-4801-8457-CE1826532C47}">
      <dgm:prSet/>
      <dgm:spPr/>
      <dgm:t>
        <a:bodyPr/>
        <a:lstStyle/>
        <a:p>
          <a:endParaRPr lang="it-IT"/>
        </a:p>
      </dgm:t>
    </dgm:pt>
    <dgm:pt modelId="{32BF6A04-7056-4E92-8157-BE1CCDAE80B1}" type="sibTrans" cxnId="{786201AA-373D-4801-8457-CE1826532C47}">
      <dgm:prSet/>
      <dgm:spPr/>
      <dgm:t>
        <a:bodyPr/>
        <a:lstStyle/>
        <a:p>
          <a:endParaRPr lang="it-IT"/>
        </a:p>
      </dgm:t>
    </dgm:pt>
    <dgm:pt modelId="{02ACF723-D435-4497-88D3-54A30319F85E}">
      <dgm:prSet/>
      <dgm:spPr/>
      <dgm:t>
        <a:bodyPr/>
        <a:lstStyle/>
        <a:p>
          <a:r>
            <a:rPr lang="it-IT"/>
            <a:t>Eseguibile da dentro o fuori OS/161, principalmente a scopo diagnostico.</a:t>
          </a:r>
        </a:p>
      </dgm:t>
    </dgm:pt>
    <dgm:pt modelId="{11FC27B4-FAAA-499C-BEE3-C2E3ECB8D3C2}" type="parTrans" cxnId="{954B0CF8-27DC-4294-BA3A-EBA0ED211EC7}">
      <dgm:prSet/>
      <dgm:spPr/>
      <dgm:t>
        <a:bodyPr/>
        <a:lstStyle/>
        <a:p>
          <a:endParaRPr lang="it-IT"/>
        </a:p>
      </dgm:t>
    </dgm:pt>
    <dgm:pt modelId="{D950CD4E-D13C-4C30-8272-27B9327F8FC4}" type="sibTrans" cxnId="{954B0CF8-27DC-4294-BA3A-EBA0ED211EC7}">
      <dgm:prSet/>
      <dgm:spPr/>
      <dgm:t>
        <a:bodyPr/>
        <a:lstStyle/>
        <a:p>
          <a:endParaRPr lang="it-IT"/>
        </a:p>
      </dgm:t>
    </dgm:pt>
    <dgm:pt modelId="{F71FF727-8674-44D1-B3C3-7F58FFE7BECE}" type="pres">
      <dgm:prSet presAssocID="{17CA72ED-1ECC-4CBF-89EC-CABF4CBB4A99}" presName="Name0" presStyleCnt="0">
        <dgm:presLayoutVars>
          <dgm:dir/>
          <dgm:animLvl val="lvl"/>
          <dgm:resizeHandles val="exact"/>
        </dgm:presLayoutVars>
      </dgm:prSet>
      <dgm:spPr/>
    </dgm:pt>
    <dgm:pt modelId="{DA6287F7-607A-4E37-914D-D7A50AACB88D}" type="pres">
      <dgm:prSet presAssocID="{F6348FAC-1BC4-4E52-8F54-EC4C3485696C}" presName="linNode" presStyleCnt="0"/>
      <dgm:spPr/>
    </dgm:pt>
    <dgm:pt modelId="{735C5997-9445-4E47-AC8B-BEE60603C55D}" type="pres">
      <dgm:prSet presAssocID="{F6348FAC-1BC4-4E52-8F54-EC4C3485696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AB0C280-5234-43DA-9723-2EFE3D2A9E28}" type="pres">
      <dgm:prSet presAssocID="{F6348FAC-1BC4-4E52-8F54-EC4C3485696C}" presName="descendantText" presStyleLbl="alignAccFollowNode1" presStyleIdx="0" presStyleCnt="6">
        <dgm:presLayoutVars>
          <dgm:bulletEnabled val="1"/>
        </dgm:presLayoutVars>
      </dgm:prSet>
      <dgm:spPr/>
    </dgm:pt>
    <dgm:pt modelId="{FB48D547-105D-45E9-8290-59C7BD33A4BD}" type="pres">
      <dgm:prSet presAssocID="{DFD2CA95-96DF-4760-AAB0-8483D612101A}" presName="sp" presStyleCnt="0"/>
      <dgm:spPr/>
    </dgm:pt>
    <dgm:pt modelId="{12FB364C-D886-41C4-B844-6BEAF9807658}" type="pres">
      <dgm:prSet presAssocID="{F476A7BD-EAEE-4FE2-8167-82E9EED42A57}" presName="linNode" presStyleCnt="0"/>
      <dgm:spPr/>
    </dgm:pt>
    <dgm:pt modelId="{7DAF7555-E74E-4A18-8D6B-EED6F0CB3F10}" type="pres">
      <dgm:prSet presAssocID="{F476A7BD-EAEE-4FE2-8167-82E9EED42A5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D4A53E8-51BA-4B47-9399-39785E926A4F}" type="pres">
      <dgm:prSet presAssocID="{F476A7BD-EAEE-4FE2-8167-82E9EED42A57}" presName="descendantText" presStyleLbl="alignAccFollowNode1" presStyleIdx="1" presStyleCnt="6">
        <dgm:presLayoutVars>
          <dgm:bulletEnabled val="1"/>
        </dgm:presLayoutVars>
      </dgm:prSet>
      <dgm:spPr/>
    </dgm:pt>
    <dgm:pt modelId="{D252DC70-E479-4B68-9A3B-595D62FE013A}" type="pres">
      <dgm:prSet presAssocID="{B4497F1C-9187-4BA0-A8EF-847820EE6EC8}" presName="sp" presStyleCnt="0"/>
      <dgm:spPr/>
    </dgm:pt>
    <dgm:pt modelId="{F48C61DE-85C1-4486-9ECF-A5B0EDAA2F97}" type="pres">
      <dgm:prSet presAssocID="{D56FB2AC-D082-441D-A6B3-0EAA5920D02B}" presName="linNode" presStyleCnt="0"/>
      <dgm:spPr/>
    </dgm:pt>
    <dgm:pt modelId="{2BEF4B3E-3D24-4786-BB11-4BB73AD059D3}" type="pres">
      <dgm:prSet presAssocID="{D56FB2AC-D082-441D-A6B3-0EAA5920D02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72AF3FB-F112-40FC-B860-A589B4AC8B47}" type="pres">
      <dgm:prSet presAssocID="{D56FB2AC-D082-441D-A6B3-0EAA5920D02B}" presName="descendantText" presStyleLbl="alignAccFollowNode1" presStyleIdx="2" presStyleCnt="6">
        <dgm:presLayoutVars>
          <dgm:bulletEnabled val="1"/>
        </dgm:presLayoutVars>
      </dgm:prSet>
      <dgm:spPr/>
    </dgm:pt>
    <dgm:pt modelId="{7C55A057-C6F4-44F5-AD0D-BBFE1B6E7911}" type="pres">
      <dgm:prSet presAssocID="{C090C82D-4976-4BCD-9394-20093E81B235}" presName="sp" presStyleCnt="0"/>
      <dgm:spPr/>
    </dgm:pt>
    <dgm:pt modelId="{D7D48D03-4E11-473F-8D23-785F43B7E641}" type="pres">
      <dgm:prSet presAssocID="{C53B72D9-E416-49FB-82ED-00361B5757E2}" presName="linNode" presStyleCnt="0"/>
      <dgm:spPr/>
    </dgm:pt>
    <dgm:pt modelId="{D4EF578F-915A-4BFF-90E5-3C7484F75D5B}" type="pres">
      <dgm:prSet presAssocID="{C53B72D9-E416-49FB-82ED-00361B5757E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8AEE272-52FE-423D-92D0-09984313F089}" type="pres">
      <dgm:prSet presAssocID="{C53B72D9-E416-49FB-82ED-00361B5757E2}" presName="descendantText" presStyleLbl="alignAccFollowNode1" presStyleIdx="3" presStyleCnt="6">
        <dgm:presLayoutVars>
          <dgm:bulletEnabled val="1"/>
        </dgm:presLayoutVars>
      </dgm:prSet>
      <dgm:spPr/>
    </dgm:pt>
    <dgm:pt modelId="{6E95D94A-CC92-498B-90D9-C47AB69CE6F6}" type="pres">
      <dgm:prSet presAssocID="{6E535886-5569-406B-A86B-2A046F543AB9}" presName="sp" presStyleCnt="0"/>
      <dgm:spPr/>
    </dgm:pt>
    <dgm:pt modelId="{F03D3AD2-B3AC-4F00-A547-68E0A26641D2}" type="pres">
      <dgm:prSet presAssocID="{7203B5AA-060E-4A75-9C97-76E7119EDA1D}" presName="linNode" presStyleCnt="0"/>
      <dgm:spPr/>
    </dgm:pt>
    <dgm:pt modelId="{715625C0-5393-4AD1-9507-F41BC211A671}" type="pres">
      <dgm:prSet presAssocID="{7203B5AA-060E-4A75-9C97-76E7119EDA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7DD7488-5D81-4C75-9FED-CE0CA4F7A40F}" type="pres">
      <dgm:prSet presAssocID="{7203B5AA-060E-4A75-9C97-76E7119EDA1D}" presName="descendantText" presStyleLbl="alignAccFollowNode1" presStyleIdx="4" presStyleCnt="6">
        <dgm:presLayoutVars>
          <dgm:bulletEnabled val="1"/>
        </dgm:presLayoutVars>
      </dgm:prSet>
      <dgm:spPr/>
    </dgm:pt>
    <dgm:pt modelId="{9A750682-91CB-48D8-9635-85B8C42EF50B}" type="pres">
      <dgm:prSet presAssocID="{A7D5BF81-9B16-463A-BBF5-B77B0F57EB6E}" presName="sp" presStyleCnt="0"/>
      <dgm:spPr/>
    </dgm:pt>
    <dgm:pt modelId="{D2651E06-FF2B-42C5-99F6-11E7BF03756B}" type="pres">
      <dgm:prSet presAssocID="{985D2A13-BB4F-475A-A8DC-16CFD13C8621}" presName="linNode" presStyleCnt="0"/>
      <dgm:spPr/>
    </dgm:pt>
    <dgm:pt modelId="{5648ED43-8C78-45D8-8AF1-269168594B22}" type="pres">
      <dgm:prSet presAssocID="{985D2A13-BB4F-475A-A8DC-16CFD13C862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61F5C2C5-365E-4CA0-B9C5-FA8726E581D5}" type="pres">
      <dgm:prSet presAssocID="{985D2A13-BB4F-475A-A8DC-16CFD13C862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D518D00-E6F5-4827-B3E9-B08E66AA59B1}" type="presOf" srcId="{51545F2A-FD20-4E94-8D35-1D60C1BE4D77}" destId="{37DD7488-5D81-4C75-9FED-CE0CA4F7A40F}" srcOrd="0" destOrd="0" presId="urn:microsoft.com/office/officeart/2005/8/layout/vList5"/>
    <dgm:cxn modelId="{F558BF01-A955-48AC-8527-E6A5F816D793}" type="presOf" srcId="{0803BD5C-1416-4702-B410-518EA42D9EC8}" destId="{61F5C2C5-365E-4CA0-B9C5-FA8726E581D5}" srcOrd="0" destOrd="0" presId="urn:microsoft.com/office/officeart/2005/8/layout/vList5"/>
    <dgm:cxn modelId="{41A4BA15-8679-445E-85F7-EC5764428140}" srcId="{D56FB2AC-D082-441D-A6B3-0EAA5920D02B}" destId="{7BC920E9-9606-49B1-B91F-EC09CA1B90F4}" srcOrd="0" destOrd="0" parTransId="{D7D8A2DD-E911-442C-9016-A11B23AA3762}" sibTransId="{F0B25BE9-3809-418F-8B5C-936C9F641F72}"/>
    <dgm:cxn modelId="{2A3A4F19-1F67-4450-81CD-A17FC7E31655}" type="presOf" srcId="{6D2C1D1E-6BF7-4F4D-93A7-891388CDAA41}" destId="{272AF3FB-F112-40FC-B860-A589B4AC8B47}" srcOrd="0" destOrd="1" presId="urn:microsoft.com/office/officeart/2005/8/layout/vList5"/>
    <dgm:cxn modelId="{58B52B20-CFE5-45AC-8190-5FB7E4C84144}" srcId="{C53B72D9-E416-49FB-82ED-00361B5757E2}" destId="{EEB387EE-A1AE-481C-B22C-E1FB9A822BC2}" srcOrd="0" destOrd="0" parTransId="{C9EF509B-EBDD-41E3-A83A-E4E5A21DD7DA}" sibTransId="{75F34BE4-90AD-48D9-A1F0-0B065CAC0E1A}"/>
    <dgm:cxn modelId="{01C6BD28-36BA-4974-A149-E0C5701B206F}" srcId="{7203B5AA-060E-4A75-9C97-76E7119EDA1D}" destId="{4D1419AC-128D-460D-9425-73CE4FFEDC9D}" srcOrd="1" destOrd="0" parTransId="{70DA5E46-33CA-4D90-A56D-B59CE7FE8C8E}" sibTransId="{C6359C8E-6113-4B1B-A28C-618C8DAD281B}"/>
    <dgm:cxn modelId="{F1F1EF2F-FD64-4CFF-849B-715BBBA9DC85}" srcId="{17CA72ED-1ECC-4CBF-89EC-CABF4CBB4A99}" destId="{C53B72D9-E416-49FB-82ED-00361B5757E2}" srcOrd="3" destOrd="0" parTransId="{1D2C8EAF-630A-46AF-82AC-505B9046E8C5}" sibTransId="{6E535886-5569-406B-A86B-2A046F543AB9}"/>
    <dgm:cxn modelId="{3EB24C3B-6C05-45D8-838F-1A440BD3D8CC}" srcId="{17CA72ED-1ECC-4CBF-89EC-CABF4CBB4A99}" destId="{F6348FAC-1BC4-4E52-8F54-EC4C3485696C}" srcOrd="0" destOrd="0" parTransId="{9E167165-34C1-4CAF-9296-01FA52E73D59}" sibTransId="{DFD2CA95-96DF-4760-AAB0-8483D612101A}"/>
    <dgm:cxn modelId="{A2B0843F-1545-40D1-BE80-9AA6CCCDEE4D}" type="presOf" srcId="{7203B5AA-060E-4A75-9C97-76E7119EDA1D}" destId="{715625C0-5393-4AD1-9507-F41BC211A671}" srcOrd="0" destOrd="0" presId="urn:microsoft.com/office/officeart/2005/8/layout/vList5"/>
    <dgm:cxn modelId="{13216344-8C7A-440D-B8E1-4F28043BC4D0}" type="presOf" srcId="{223F3A95-DFBA-4BA5-99AE-0A3F64820890}" destId="{AAB0C280-5234-43DA-9723-2EFE3D2A9E28}" srcOrd="0" destOrd="0" presId="urn:microsoft.com/office/officeart/2005/8/layout/vList5"/>
    <dgm:cxn modelId="{D1DE4A64-A513-4908-834A-574CA515B2E3}" srcId="{F476A7BD-EAEE-4FE2-8167-82E9EED42A57}" destId="{42D52128-FCDB-40AA-9BD4-F0134171CD9B}" srcOrd="1" destOrd="0" parTransId="{104E7B07-9DC2-4DC1-8303-21316F7714C9}" sibTransId="{12FD34D2-8062-4DCF-A349-17F6662E5B84}"/>
    <dgm:cxn modelId="{59441945-B094-4F77-9790-D0EA0F1797C4}" type="presOf" srcId="{D56FB2AC-D082-441D-A6B3-0EAA5920D02B}" destId="{2BEF4B3E-3D24-4786-BB11-4BB73AD059D3}" srcOrd="0" destOrd="0" presId="urn:microsoft.com/office/officeart/2005/8/layout/vList5"/>
    <dgm:cxn modelId="{CD2AEB46-1EA1-40D3-B8D8-63D74E199C17}" type="presOf" srcId="{7BC920E9-9606-49B1-B91F-EC09CA1B90F4}" destId="{272AF3FB-F112-40FC-B860-A589B4AC8B47}" srcOrd="0" destOrd="0" presId="urn:microsoft.com/office/officeart/2005/8/layout/vList5"/>
    <dgm:cxn modelId="{4DCDA048-F262-45EF-84E2-69A2C715C176}" srcId="{17CA72ED-1ECC-4CBF-89EC-CABF4CBB4A99}" destId="{F476A7BD-EAEE-4FE2-8167-82E9EED42A57}" srcOrd="1" destOrd="0" parTransId="{76AC7CAC-F485-406D-8736-2C302BA86910}" sibTransId="{B4497F1C-9187-4BA0-A8EF-847820EE6EC8}"/>
    <dgm:cxn modelId="{BC84DB6F-7410-44DB-BE12-C05727FFDD8B}" type="presOf" srcId="{4D1419AC-128D-460D-9425-73CE4FFEDC9D}" destId="{37DD7488-5D81-4C75-9FED-CE0CA4F7A40F}" srcOrd="0" destOrd="1" presId="urn:microsoft.com/office/officeart/2005/8/layout/vList5"/>
    <dgm:cxn modelId="{0FB2ED4F-939F-42C6-8AE2-48EB529F5D94}" srcId="{C53B72D9-E416-49FB-82ED-00361B5757E2}" destId="{254055A6-FA5B-4B6E-B292-6754B35C43A5}" srcOrd="1" destOrd="0" parTransId="{30F6D2AF-42CC-4999-BC9F-0E532C373B2B}" sibTransId="{1ACD2EAA-6323-488B-BC84-FDE88528727D}"/>
    <dgm:cxn modelId="{1A2AD95A-899D-456E-A278-0FA4B4F73F11}" srcId="{F476A7BD-EAEE-4FE2-8167-82E9EED42A57}" destId="{CD7856C4-08F9-49F8-94A1-FB06B1EF9DEE}" srcOrd="0" destOrd="0" parTransId="{ABD9B889-8769-47CC-A018-B451C7206014}" sibTransId="{2845524F-0176-4C28-8A3C-7E3FC242F37B}"/>
    <dgm:cxn modelId="{F22F2E8A-443C-4AEE-BF32-BB3828D2F74E}" type="presOf" srcId="{254055A6-FA5B-4B6E-B292-6754B35C43A5}" destId="{88AEE272-52FE-423D-92D0-09984313F089}" srcOrd="0" destOrd="1" presId="urn:microsoft.com/office/officeart/2005/8/layout/vList5"/>
    <dgm:cxn modelId="{A114448F-73C0-4DB1-95BA-3F7A09499628}" type="presOf" srcId="{F01F59CB-4D8F-4A26-8ED1-2254BE0E7CBB}" destId="{AAB0C280-5234-43DA-9723-2EFE3D2A9E28}" srcOrd="0" destOrd="1" presId="urn:microsoft.com/office/officeart/2005/8/layout/vList5"/>
    <dgm:cxn modelId="{188AD192-DF2C-401D-9030-6D44076C39CB}" srcId="{17CA72ED-1ECC-4CBF-89EC-CABF4CBB4A99}" destId="{D56FB2AC-D082-441D-A6B3-0EAA5920D02B}" srcOrd="2" destOrd="0" parTransId="{FEF797C3-6B63-4FBA-B11C-4944E9CAC6AC}" sibTransId="{C090C82D-4976-4BCD-9394-20093E81B235}"/>
    <dgm:cxn modelId="{A645609C-AD65-46DE-9324-DD88CD75DB30}" type="presOf" srcId="{F6348FAC-1BC4-4E52-8F54-EC4C3485696C}" destId="{735C5997-9445-4E47-AC8B-BEE60603C55D}" srcOrd="0" destOrd="0" presId="urn:microsoft.com/office/officeart/2005/8/layout/vList5"/>
    <dgm:cxn modelId="{461F8F9D-61FD-4623-842B-A5B32C3CB767}" srcId="{7203B5AA-060E-4A75-9C97-76E7119EDA1D}" destId="{51545F2A-FD20-4E94-8D35-1D60C1BE4D77}" srcOrd="0" destOrd="0" parTransId="{49920286-7E9E-4C40-B00F-6DAB4C516339}" sibTransId="{55BA0D94-CC70-49A3-933E-296430C828D2}"/>
    <dgm:cxn modelId="{986736A5-D286-4275-8CFD-25439BD84355}" type="presOf" srcId="{EEB387EE-A1AE-481C-B22C-E1FB9A822BC2}" destId="{88AEE272-52FE-423D-92D0-09984313F089}" srcOrd="0" destOrd="0" presId="urn:microsoft.com/office/officeart/2005/8/layout/vList5"/>
    <dgm:cxn modelId="{79A505A7-A072-4A84-83AC-87AE74FD48E1}" srcId="{F6348FAC-1BC4-4E52-8F54-EC4C3485696C}" destId="{F01F59CB-4D8F-4A26-8ED1-2254BE0E7CBB}" srcOrd="1" destOrd="0" parTransId="{BFFDAC91-D48D-42A0-979D-AB52757D69F4}" sibTransId="{6E47F66F-2D32-4DAC-819C-76C02A10EED7}"/>
    <dgm:cxn modelId="{50A131A9-25AF-48DF-B03B-083D161049BE}" srcId="{F6348FAC-1BC4-4E52-8F54-EC4C3485696C}" destId="{223F3A95-DFBA-4BA5-99AE-0A3F64820890}" srcOrd="0" destOrd="0" parTransId="{D8413DBD-6E75-4070-9852-97910EC42A01}" sibTransId="{09DFF544-F47A-4E7C-9A03-D0BAA50B0FC8}"/>
    <dgm:cxn modelId="{786201AA-373D-4801-8457-CE1826532C47}" srcId="{985D2A13-BB4F-475A-A8DC-16CFD13C8621}" destId="{0803BD5C-1416-4702-B410-518EA42D9EC8}" srcOrd="0" destOrd="0" parTransId="{69A81CDC-F19B-4B2A-B1FB-F15080C83AF8}" sibTransId="{32BF6A04-7056-4E92-8157-BE1CCDAE80B1}"/>
    <dgm:cxn modelId="{8C6CDABE-6976-40B2-A215-EE23557D921F}" type="presOf" srcId="{02ACF723-D435-4497-88D3-54A30319F85E}" destId="{61F5C2C5-365E-4CA0-B9C5-FA8726E581D5}" srcOrd="0" destOrd="1" presId="urn:microsoft.com/office/officeart/2005/8/layout/vList5"/>
    <dgm:cxn modelId="{294B0DC6-3321-43DF-8046-67FC67AF0033}" type="presOf" srcId="{985D2A13-BB4F-475A-A8DC-16CFD13C8621}" destId="{5648ED43-8C78-45D8-8AF1-269168594B22}" srcOrd="0" destOrd="0" presId="urn:microsoft.com/office/officeart/2005/8/layout/vList5"/>
    <dgm:cxn modelId="{424FB0D1-4A03-4C15-8599-D1C95EC02F57}" type="presOf" srcId="{17CA72ED-1ECC-4CBF-89EC-CABF4CBB4A99}" destId="{F71FF727-8674-44D1-B3C3-7F58FFE7BECE}" srcOrd="0" destOrd="0" presId="urn:microsoft.com/office/officeart/2005/8/layout/vList5"/>
    <dgm:cxn modelId="{9A8A40D5-0B78-4B5A-B0E8-7BC4F2670340}" srcId="{17CA72ED-1ECC-4CBF-89EC-CABF4CBB4A99}" destId="{985D2A13-BB4F-475A-A8DC-16CFD13C8621}" srcOrd="5" destOrd="0" parTransId="{5BE569DA-3EA2-4EE2-844D-8600E10DAC85}" sibTransId="{1E3BADD1-0340-45CC-B771-AB8C33FB01A4}"/>
    <dgm:cxn modelId="{4E74FAD9-4617-4A68-821E-A0954987FFE6}" srcId="{17CA72ED-1ECC-4CBF-89EC-CABF4CBB4A99}" destId="{7203B5AA-060E-4A75-9C97-76E7119EDA1D}" srcOrd="4" destOrd="0" parTransId="{BF77774B-DD9F-4B15-9EA3-4E8B79E1E213}" sibTransId="{A7D5BF81-9B16-463A-BBF5-B77B0F57EB6E}"/>
    <dgm:cxn modelId="{E309EBDF-7D0E-46F9-82BF-405927070CA3}" type="presOf" srcId="{CD7856C4-08F9-49F8-94A1-FB06B1EF9DEE}" destId="{6D4A53E8-51BA-4B47-9399-39785E926A4F}" srcOrd="0" destOrd="0" presId="urn:microsoft.com/office/officeart/2005/8/layout/vList5"/>
    <dgm:cxn modelId="{53A1D9E4-B0DB-469F-A93D-F3652A8EB3CA}" type="presOf" srcId="{F476A7BD-EAEE-4FE2-8167-82E9EED42A57}" destId="{7DAF7555-E74E-4A18-8D6B-EED6F0CB3F10}" srcOrd="0" destOrd="0" presId="urn:microsoft.com/office/officeart/2005/8/layout/vList5"/>
    <dgm:cxn modelId="{96151CED-4E5A-4156-A9A6-1EF13E866391}" srcId="{D56FB2AC-D082-441D-A6B3-0EAA5920D02B}" destId="{6D2C1D1E-6BF7-4F4D-93A7-891388CDAA41}" srcOrd="1" destOrd="0" parTransId="{00ED6E88-E086-4D16-A808-0EDD2400F8FB}" sibTransId="{EBF583E2-8885-418D-BC84-F3FF9DA50FBE}"/>
    <dgm:cxn modelId="{954B0CF8-27DC-4294-BA3A-EBA0ED211EC7}" srcId="{985D2A13-BB4F-475A-A8DC-16CFD13C8621}" destId="{02ACF723-D435-4497-88D3-54A30319F85E}" srcOrd="1" destOrd="0" parTransId="{11FC27B4-FAAA-499C-BEE3-C2E3ECB8D3C2}" sibTransId="{D950CD4E-D13C-4C30-8272-27B9327F8FC4}"/>
    <dgm:cxn modelId="{59860FFB-385E-44AB-81D7-15BF31F0B46F}" type="presOf" srcId="{C53B72D9-E416-49FB-82ED-00361B5757E2}" destId="{D4EF578F-915A-4BFF-90E5-3C7484F75D5B}" srcOrd="0" destOrd="0" presId="urn:microsoft.com/office/officeart/2005/8/layout/vList5"/>
    <dgm:cxn modelId="{CFDFF5FE-CA8E-4475-8BB7-396B59B534BE}" type="presOf" srcId="{42D52128-FCDB-40AA-9BD4-F0134171CD9B}" destId="{6D4A53E8-51BA-4B47-9399-39785E926A4F}" srcOrd="0" destOrd="1" presId="urn:microsoft.com/office/officeart/2005/8/layout/vList5"/>
    <dgm:cxn modelId="{6A6A19BD-6CA6-4D4A-8B76-F8BE0A2CD917}" type="presParOf" srcId="{F71FF727-8674-44D1-B3C3-7F58FFE7BECE}" destId="{DA6287F7-607A-4E37-914D-D7A50AACB88D}" srcOrd="0" destOrd="0" presId="urn:microsoft.com/office/officeart/2005/8/layout/vList5"/>
    <dgm:cxn modelId="{263C58D6-0DA6-443A-97D9-A31971DA0DD3}" type="presParOf" srcId="{DA6287F7-607A-4E37-914D-D7A50AACB88D}" destId="{735C5997-9445-4E47-AC8B-BEE60603C55D}" srcOrd="0" destOrd="0" presId="urn:microsoft.com/office/officeart/2005/8/layout/vList5"/>
    <dgm:cxn modelId="{E256F74F-BA7B-4145-B1BB-E57B19B50530}" type="presParOf" srcId="{DA6287F7-607A-4E37-914D-D7A50AACB88D}" destId="{AAB0C280-5234-43DA-9723-2EFE3D2A9E28}" srcOrd="1" destOrd="0" presId="urn:microsoft.com/office/officeart/2005/8/layout/vList5"/>
    <dgm:cxn modelId="{BA48BEF5-E733-40C0-8DBE-55F3400EC4F3}" type="presParOf" srcId="{F71FF727-8674-44D1-B3C3-7F58FFE7BECE}" destId="{FB48D547-105D-45E9-8290-59C7BD33A4BD}" srcOrd="1" destOrd="0" presId="urn:microsoft.com/office/officeart/2005/8/layout/vList5"/>
    <dgm:cxn modelId="{D451C945-C0B0-4C8F-A997-8F539B205206}" type="presParOf" srcId="{F71FF727-8674-44D1-B3C3-7F58FFE7BECE}" destId="{12FB364C-D886-41C4-B844-6BEAF9807658}" srcOrd="2" destOrd="0" presId="urn:microsoft.com/office/officeart/2005/8/layout/vList5"/>
    <dgm:cxn modelId="{CC8FDCD0-FF47-41C5-AB1D-754B41372FC7}" type="presParOf" srcId="{12FB364C-D886-41C4-B844-6BEAF9807658}" destId="{7DAF7555-E74E-4A18-8D6B-EED6F0CB3F10}" srcOrd="0" destOrd="0" presId="urn:microsoft.com/office/officeart/2005/8/layout/vList5"/>
    <dgm:cxn modelId="{2D788847-7FF1-4F1F-8F19-965AFA8B4650}" type="presParOf" srcId="{12FB364C-D886-41C4-B844-6BEAF9807658}" destId="{6D4A53E8-51BA-4B47-9399-39785E926A4F}" srcOrd="1" destOrd="0" presId="urn:microsoft.com/office/officeart/2005/8/layout/vList5"/>
    <dgm:cxn modelId="{5EFDA155-7737-4C63-85D8-52444D92F6A4}" type="presParOf" srcId="{F71FF727-8674-44D1-B3C3-7F58FFE7BECE}" destId="{D252DC70-E479-4B68-9A3B-595D62FE013A}" srcOrd="3" destOrd="0" presId="urn:microsoft.com/office/officeart/2005/8/layout/vList5"/>
    <dgm:cxn modelId="{FFD40918-502C-4A36-8665-E8859706E484}" type="presParOf" srcId="{F71FF727-8674-44D1-B3C3-7F58FFE7BECE}" destId="{F48C61DE-85C1-4486-9ECF-A5B0EDAA2F97}" srcOrd="4" destOrd="0" presId="urn:microsoft.com/office/officeart/2005/8/layout/vList5"/>
    <dgm:cxn modelId="{8D4EE6D5-E3A9-47A8-98C3-FB40D819DDE5}" type="presParOf" srcId="{F48C61DE-85C1-4486-9ECF-A5B0EDAA2F97}" destId="{2BEF4B3E-3D24-4786-BB11-4BB73AD059D3}" srcOrd="0" destOrd="0" presId="urn:microsoft.com/office/officeart/2005/8/layout/vList5"/>
    <dgm:cxn modelId="{085B8CED-E0A5-4A8F-ADDA-570FBFF422CE}" type="presParOf" srcId="{F48C61DE-85C1-4486-9ECF-A5B0EDAA2F97}" destId="{272AF3FB-F112-40FC-B860-A589B4AC8B47}" srcOrd="1" destOrd="0" presId="urn:microsoft.com/office/officeart/2005/8/layout/vList5"/>
    <dgm:cxn modelId="{3860CBBF-6CAC-4A1E-A1C6-E0CB0FDDC4F0}" type="presParOf" srcId="{F71FF727-8674-44D1-B3C3-7F58FFE7BECE}" destId="{7C55A057-C6F4-44F5-AD0D-BBFE1B6E7911}" srcOrd="5" destOrd="0" presId="urn:microsoft.com/office/officeart/2005/8/layout/vList5"/>
    <dgm:cxn modelId="{230F74B1-AC07-468F-9F30-12F18EC341CB}" type="presParOf" srcId="{F71FF727-8674-44D1-B3C3-7F58FFE7BECE}" destId="{D7D48D03-4E11-473F-8D23-785F43B7E641}" srcOrd="6" destOrd="0" presId="urn:microsoft.com/office/officeart/2005/8/layout/vList5"/>
    <dgm:cxn modelId="{7191DED4-282F-4315-B15B-513F0FF70DCC}" type="presParOf" srcId="{D7D48D03-4E11-473F-8D23-785F43B7E641}" destId="{D4EF578F-915A-4BFF-90E5-3C7484F75D5B}" srcOrd="0" destOrd="0" presId="urn:microsoft.com/office/officeart/2005/8/layout/vList5"/>
    <dgm:cxn modelId="{DA93A8A0-E4D2-4D4F-9756-5900BE12946B}" type="presParOf" srcId="{D7D48D03-4E11-473F-8D23-785F43B7E641}" destId="{88AEE272-52FE-423D-92D0-09984313F089}" srcOrd="1" destOrd="0" presId="urn:microsoft.com/office/officeart/2005/8/layout/vList5"/>
    <dgm:cxn modelId="{B3222EB9-06AA-4D12-89EB-C970F6E1EA50}" type="presParOf" srcId="{F71FF727-8674-44D1-B3C3-7F58FFE7BECE}" destId="{6E95D94A-CC92-498B-90D9-C47AB69CE6F6}" srcOrd="7" destOrd="0" presId="urn:microsoft.com/office/officeart/2005/8/layout/vList5"/>
    <dgm:cxn modelId="{629D69D0-26DB-4ABA-A70E-228A11B35D7F}" type="presParOf" srcId="{F71FF727-8674-44D1-B3C3-7F58FFE7BECE}" destId="{F03D3AD2-B3AC-4F00-A547-68E0A26641D2}" srcOrd="8" destOrd="0" presId="urn:microsoft.com/office/officeart/2005/8/layout/vList5"/>
    <dgm:cxn modelId="{D4B533A8-F014-4F00-B5F8-163569063841}" type="presParOf" srcId="{F03D3AD2-B3AC-4F00-A547-68E0A26641D2}" destId="{715625C0-5393-4AD1-9507-F41BC211A671}" srcOrd="0" destOrd="0" presId="urn:microsoft.com/office/officeart/2005/8/layout/vList5"/>
    <dgm:cxn modelId="{E77E980D-AD45-4908-B03A-C1E9860DF4DF}" type="presParOf" srcId="{F03D3AD2-B3AC-4F00-A547-68E0A26641D2}" destId="{37DD7488-5D81-4C75-9FED-CE0CA4F7A40F}" srcOrd="1" destOrd="0" presId="urn:microsoft.com/office/officeart/2005/8/layout/vList5"/>
    <dgm:cxn modelId="{2FF1D011-659B-43EA-8B03-62BAC5CEE8A8}" type="presParOf" srcId="{F71FF727-8674-44D1-B3C3-7F58FFE7BECE}" destId="{9A750682-91CB-48D8-9635-85B8C42EF50B}" srcOrd="9" destOrd="0" presId="urn:microsoft.com/office/officeart/2005/8/layout/vList5"/>
    <dgm:cxn modelId="{E85D3476-5921-4492-AC75-08ACDAF6A287}" type="presParOf" srcId="{F71FF727-8674-44D1-B3C3-7F58FFE7BECE}" destId="{D2651E06-FF2B-42C5-99F6-11E7BF03756B}" srcOrd="10" destOrd="0" presId="urn:microsoft.com/office/officeart/2005/8/layout/vList5"/>
    <dgm:cxn modelId="{EDFA7A51-6854-4132-B3FD-85C901EC3CEB}" type="presParOf" srcId="{D2651E06-FF2B-42C5-99F6-11E7BF03756B}" destId="{5648ED43-8C78-45D8-8AF1-269168594B22}" srcOrd="0" destOrd="0" presId="urn:microsoft.com/office/officeart/2005/8/layout/vList5"/>
    <dgm:cxn modelId="{D8DA0C96-8EE9-4729-BF01-8FBC3EB8897A}" type="presParOf" srcId="{D2651E06-FF2B-42C5-99F6-11E7BF03756B}" destId="{61F5C2C5-365E-4CA0-B9C5-FA8726E581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3DD2D-D44B-46AF-9725-827126D47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244A2F-CC6C-4A84-A630-BE02B4D64A98}">
      <dgm:prSet/>
      <dgm:spPr/>
      <dgm:t>
        <a:bodyPr/>
        <a:lstStyle/>
        <a:p>
          <a:r>
            <a:rPr lang="en-US"/>
            <a:t>Gli inode nel filesystem di Pintos rappresentano i file su disco e contengono informazioni cruciali come dimensioni, posizioni dei blocchi, permessi e timestamp. Questi inode differiscono sia nella rappresentazione in memoria che su disco, ognuno con attributi specifici e funzioni di gestione. La struttura degli inode in Pintos è definita nel file "inode.h" e "inode.c", dove vengono gestiti e utilizzati per supportare le operazioni di gestione dei file.</a:t>
          </a:r>
          <a:endParaRPr lang="it-IT"/>
        </a:p>
      </dgm:t>
    </dgm:pt>
    <dgm:pt modelId="{AB1EFB83-C849-4BF5-9F6C-0BF800E6E6F2}" type="sibTrans" cxnId="{44A81954-6FE1-4605-9610-44D361A58D91}">
      <dgm:prSet/>
      <dgm:spPr/>
      <dgm:t>
        <a:bodyPr/>
        <a:lstStyle/>
        <a:p>
          <a:endParaRPr lang="it-IT"/>
        </a:p>
      </dgm:t>
    </dgm:pt>
    <dgm:pt modelId="{ED97D68B-B77A-44C8-A1C0-25C782E19D7B}" type="parTrans" cxnId="{44A81954-6FE1-4605-9610-44D361A58D91}">
      <dgm:prSet/>
      <dgm:spPr/>
      <dgm:t>
        <a:bodyPr/>
        <a:lstStyle/>
        <a:p>
          <a:endParaRPr lang="it-IT"/>
        </a:p>
      </dgm:t>
    </dgm:pt>
    <dgm:pt modelId="{34C2F042-44AE-48E9-BF9A-884990EE059A}" type="pres">
      <dgm:prSet presAssocID="{3613DD2D-D44B-46AF-9725-827126D470E6}" presName="linear" presStyleCnt="0">
        <dgm:presLayoutVars>
          <dgm:animLvl val="lvl"/>
          <dgm:resizeHandles val="exact"/>
        </dgm:presLayoutVars>
      </dgm:prSet>
      <dgm:spPr/>
    </dgm:pt>
    <dgm:pt modelId="{228E25CF-E22F-4B09-B955-9BB2AC12461F}" type="pres">
      <dgm:prSet presAssocID="{83244A2F-CC6C-4A84-A630-BE02B4D64A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B2E660-8FCE-4AFE-9801-529D7188291D}" type="presOf" srcId="{3613DD2D-D44B-46AF-9725-827126D470E6}" destId="{34C2F042-44AE-48E9-BF9A-884990EE059A}" srcOrd="0" destOrd="0" presId="urn:microsoft.com/office/officeart/2005/8/layout/vList2"/>
    <dgm:cxn modelId="{44A81954-6FE1-4605-9610-44D361A58D91}" srcId="{3613DD2D-D44B-46AF-9725-827126D470E6}" destId="{83244A2F-CC6C-4A84-A630-BE02B4D64A98}" srcOrd="0" destOrd="0" parTransId="{ED97D68B-B77A-44C8-A1C0-25C782E19D7B}" sibTransId="{AB1EFB83-C849-4BF5-9F6C-0BF800E6E6F2}"/>
    <dgm:cxn modelId="{5239A3A7-F13B-49F9-B964-AFC4EFFCA12C}" type="presOf" srcId="{83244A2F-CC6C-4A84-A630-BE02B4D64A98}" destId="{228E25CF-E22F-4B09-B955-9BB2AC12461F}" srcOrd="0" destOrd="0" presId="urn:microsoft.com/office/officeart/2005/8/layout/vList2"/>
    <dgm:cxn modelId="{6609CF06-DBA1-4398-AB95-F7A9FB0FBF5C}" type="presParOf" srcId="{34C2F042-44AE-48E9-BF9A-884990EE059A}" destId="{228E25CF-E22F-4B09-B955-9BB2AC1246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/>
            <a:t>Inode su Disco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/>
            <a:t>Rappresenta l'immagine persistente di un file su disco.</a:t>
          </a:r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/>
            <a:t>Contiene attributi essenziali come la posizione dei blocchi e le informazioni di dimensione.</a:t>
          </a:r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/>
            <a:t>Dimensione fissa di 512 byte nel filesystem di </a:t>
          </a:r>
          <a:r>
            <a:rPr lang="it-IT" dirty="0" err="1"/>
            <a:t>Pintos</a:t>
          </a:r>
          <a:r>
            <a:rPr lang="it-IT" dirty="0"/>
            <a:t>, anche se non completamente utilizzati.</a:t>
          </a:r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/>
            <a:t>Definito dalla  «</a:t>
          </a:r>
          <a:r>
            <a:rPr lang="it-IT" b="1" dirty="0" err="1"/>
            <a:t>struct</a:t>
          </a:r>
          <a:r>
            <a:rPr lang="it-IT" b="1" dirty="0"/>
            <a:t> </a:t>
          </a:r>
          <a:r>
            <a:rPr lang="it-IT" b="1" dirty="0" err="1"/>
            <a:t>inode_disk</a:t>
          </a:r>
          <a:r>
            <a:rPr lang="it-IT" dirty="0"/>
            <a:t>» nel codice sorgente.</a:t>
          </a:r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45F809-CE16-411F-A3A7-78005089D501}" type="presOf" srcId="{6DD08803-5846-40AD-A57E-25C85EA92081}" destId="{D7E51A6D-E80A-44FC-B555-C65A79BE9060}" srcOrd="0" destOrd="2" presId="urn:microsoft.com/office/officeart/2005/8/layout/vList2"/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879C115C-90F7-4D5E-A1BD-2E7A570E1A01}" type="presOf" srcId="{33112D56-6405-4D4B-9A9A-EFF255ADAA7B}" destId="{D7E51A6D-E80A-44FC-B555-C65A79BE9060}" srcOrd="0" destOrd="3" presId="urn:microsoft.com/office/officeart/2005/8/layout/vList2"/>
    <dgm:cxn modelId="{75193D68-E279-4DAF-B830-7076C48C5232}" srcId="{1F448550-2B12-4F4B-B885-CC3A54BDE7F9}" destId="{6DD08803-5846-40AD-A57E-25C85EA92081}" srcOrd="2" destOrd="0" parTransId="{F4C7C1F6-2DD4-40C6-8D2E-D5C8E49EBD63}" sibTransId="{B772DA75-B64A-4818-971D-6F4D4C75F1B6}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1F448550-2B12-4F4B-B885-CC3A54BDE7F9}" destId="{ECBD3098-2578-4D53-9615-CFCE6C480F3F}" srcOrd="1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00D296EA-EBA9-48A4-A698-A5329CA29ED8}" srcId="{1F448550-2B12-4F4B-B885-CC3A54BDE7F9}" destId="{33112D56-6405-4D4B-9A9A-EFF255ADAA7B}" srcOrd="3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Inode su Memoria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b="0" i="0" dirty="0" err="1"/>
            <a:t>Encompassa</a:t>
          </a:r>
          <a:r>
            <a:rPr lang="it-IT" b="0" i="0" dirty="0"/>
            <a:t> l'</a:t>
          </a:r>
          <a:r>
            <a:rPr lang="it-IT" b="0" i="0" dirty="0" err="1"/>
            <a:t>inode</a:t>
          </a:r>
          <a:r>
            <a:rPr lang="it-IT" b="0" i="0" dirty="0"/>
            <a:t> su disco e include informazioni aggiuntive necessarie durante l'esecuzione.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b="0" i="0" dirty="0"/>
            <a:t>Contiene dati come il numero di volte che il file è aperto, informazioni sul blocco associato al filesystem, e altro.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b="0" i="0" dirty="0"/>
            <a:t>Struttura definita dalla «</a:t>
          </a:r>
          <a:r>
            <a:rPr lang="it-IT" b="1" i="0" dirty="0" err="1"/>
            <a:t>struct</a:t>
          </a:r>
          <a:r>
            <a:rPr lang="it-IT" b="1" i="0" dirty="0"/>
            <a:t> </a:t>
          </a:r>
          <a:r>
            <a:rPr lang="it-IT" b="1" i="0" dirty="0" err="1"/>
            <a:t>inode</a:t>
          </a:r>
          <a:r>
            <a:rPr lang="it-IT" b="0" i="0" dirty="0"/>
            <a:t>» nel codice sorgente.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X="65280" custLinFactNeighborY="-7135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45F809-CE16-411F-A3A7-78005089D501}" type="presOf" srcId="{6DD08803-5846-40AD-A57E-25C85EA92081}" destId="{D7E51A6D-E80A-44FC-B555-C65A79BE9060}" srcOrd="0" destOrd="2" presId="urn:microsoft.com/office/officeart/2005/8/layout/vList2"/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2" destOrd="0" parTransId="{F4C7C1F6-2DD4-40C6-8D2E-D5C8E49EBD63}" sibTransId="{B772DA75-B64A-4818-971D-6F4D4C75F1B6}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1F448550-2B12-4F4B-B885-CC3A54BDE7F9}" destId="{ECBD3098-2578-4D53-9615-CFCE6C480F3F}" srcOrd="1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CF448-FA7C-4930-B49A-7EFF183DF0FC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4C15C5-918D-4473-A2D8-988774D15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Creazione</a:t>
          </a:r>
          <a:r>
            <a:rPr lang="en-US" b="1" dirty="0"/>
            <a:t>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dir_create</a:t>
          </a:r>
          <a:r>
            <a:rPr lang="en-US" dirty="0"/>
            <a:t> (</a:t>
          </a:r>
          <a:r>
            <a:rPr lang="en-US" dirty="0" err="1"/>
            <a:t>block_sector_t</a:t>
          </a:r>
          <a:r>
            <a:rPr lang="en-US" dirty="0"/>
            <a:t> sector, </a:t>
          </a:r>
          <a:r>
            <a:rPr lang="en-US" dirty="0" err="1"/>
            <a:t>size_t</a:t>
          </a:r>
          <a:r>
            <a:rPr lang="en-US" dirty="0"/>
            <a:t> </a:t>
          </a:r>
          <a:r>
            <a:rPr lang="en-US" dirty="0" err="1"/>
            <a:t>entry_cnt</a:t>
          </a:r>
          <a:r>
            <a:rPr lang="en-US" dirty="0"/>
            <a:t>)</a:t>
          </a:r>
        </a:p>
      </dgm:t>
    </dgm:pt>
    <dgm:pt modelId="{56381953-73F5-4D40-9B9D-A1AD90D641D7}" type="parTrans" cxnId="{0ADF0396-E56D-476F-ABAA-EE878CF6CFBC}">
      <dgm:prSet/>
      <dgm:spPr/>
      <dgm:t>
        <a:bodyPr/>
        <a:lstStyle/>
        <a:p>
          <a:endParaRPr lang="en-US"/>
        </a:p>
      </dgm:t>
    </dgm:pt>
    <dgm:pt modelId="{9814A279-B65C-453F-82C0-4C5A153FF74C}" type="sibTrans" cxnId="{0ADF0396-E56D-476F-ABAA-EE878CF6CFBC}">
      <dgm:prSet/>
      <dgm:spPr/>
      <dgm:t>
        <a:bodyPr/>
        <a:lstStyle/>
        <a:p>
          <a:endParaRPr lang="en-US"/>
        </a:p>
      </dgm:t>
    </dgm:pt>
    <dgm:pt modelId="{597089A7-C360-4A26-B9AE-982415AB6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Apertura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dir_open</a:t>
          </a:r>
          <a:r>
            <a:rPr lang="en-US" dirty="0"/>
            <a:t> (struct </a:t>
          </a:r>
          <a:r>
            <a:rPr lang="en-US" dirty="0" err="1"/>
            <a:t>inode</a:t>
          </a:r>
          <a:r>
            <a:rPr lang="en-US" dirty="0"/>
            <a:t> *</a:t>
          </a:r>
          <a:r>
            <a:rPr lang="en-US" dirty="0" err="1"/>
            <a:t>inode</a:t>
          </a:r>
          <a:r>
            <a:rPr lang="en-US" dirty="0"/>
            <a:t>)</a:t>
          </a:r>
        </a:p>
      </dgm:t>
    </dgm:pt>
    <dgm:pt modelId="{19F2F473-EECE-427C-A7BE-D5982CD16538}" type="parTrans" cxnId="{A08B02D8-6923-401F-A54F-75C449C59342}">
      <dgm:prSet/>
      <dgm:spPr/>
      <dgm:t>
        <a:bodyPr/>
        <a:lstStyle/>
        <a:p>
          <a:endParaRPr lang="en-US"/>
        </a:p>
      </dgm:t>
    </dgm:pt>
    <dgm:pt modelId="{0948C093-BB5D-4261-9059-0C7D246C1C25}" type="sibTrans" cxnId="{A08B02D8-6923-401F-A54F-75C449C59342}">
      <dgm:prSet/>
      <dgm:spPr/>
      <dgm:t>
        <a:bodyPr/>
        <a:lstStyle/>
        <a:p>
          <a:endParaRPr lang="en-US"/>
        </a:p>
      </dgm:t>
    </dgm:pt>
    <dgm:pt modelId="{FA47E866-7F88-470F-A95D-CE365DDE1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Chiusura</a:t>
          </a:r>
          <a:r>
            <a:rPr lang="en-US" b="1" dirty="0"/>
            <a:t>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void </a:t>
          </a:r>
          <a:r>
            <a:rPr lang="en-US" dirty="0" err="1"/>
            <a:t>dir_close</a:t>
          </a:r>
          <a:r>
            <a:rPr lang="en-US" dirty="0"/>
            <a:t> (struct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)</a:t>
          </a:r>
        </a:p>
      </dgm:t>
    </dgm:pt>
    <dgm:pt modelId="{4685FA9B-19CF-4421-9B16-ACD75AC2926B}" type="parTrans" cxnId="{12504541-723C-49DA-A651-3B231EB9698D}">
      <dgm:prSet/>
      <dgm:spPr/>
      <dgm:t>
        <a:bodyPr/>
        <a:lstStyle/>
        <a:p>
          <a:endParaRPr lang="en-US"/>
        </a:p>
      </dgm:t>
    </dgm:pt>
    <dgm:pt modelId="{7BA91686-75DE-4321-A50B-0A983AD0DF06}" type="sibTrans" cxnId="{12504541-723C-49DA-A651-3B231EB9698D}">
      <dgm:prSet/>
      <dgm:spPr/>
      <dgm:t>
        <a:bodyPr/>
        <a:lstStyle/>
        <a:p>
          <a:endParaRPr lang="en-US"/>
        </a:p>
      </dgm:t>
    </dgm:pt>
    <dgm:pt modelId="{164477FA-BFE8-4313-BBFB-7DD5CAB29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Aggiunta</a:t>
          </a:r>
          <a:r>
            <a:rPr lang="en-US" b="1" dirty="0"/>
            <a:t> di un file a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dir_add</a:t>
          </a:r>
          <a:r>
            <a:rPr lang="en-US" dirty="0"/>
            <a:t> (struct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, const char *name, </a:t>
          </a:r>
          <a:r>
            <a:rPr lang="en-US" dirty="0" err="1"/>
            <a:t>block_sector_t</a:t>
          </a:r>
          <a:r>
            <a:rPr lang="en-US" dirty="0"/>
            <a:t> </a:t>
          </a:r>
          <a:r>
            <a:rPr lang="en-US" dirty="0" err="1"/>
            <a:t>inode_sector</a:t>
          </a:r>
          <a:r>
            <a:rPr lang="en-US" dirty="0"/>
            <a:t>)</a:t>
          </a:r>
        </a:p>
      </dgm:t>
    </dgm:pt>
    <dgm:pt modelId="{1ABA5154-A3BE-4626-AD24-6A732D17988A}" type="parTrans" cxnId="{354AF5D3-70FE-4F31-B814-9D3704A5FEA6}">
      <dgm:prSet/>
      <dgm:spPr/>
      <dgm:t>
        <a:bodyPr/>
        <a:lstStyle/>
        <a:p>
          <a:endParaRPr lang="en-US"/>
        </a:p>
      </dgm:t>
    </dgm:pt>
    <dgm:pt modelId="{601F3F7C-9A76-4529-B0E0-EB632952F499}" type="sibTrans" cxnId="{354AF5D3-70FE-4F31-B814-9D3704A5FEA6}">
      <dgm:prSet/>
      <dgm:spPr/>
      <dgm:t>
        <a:bodyPr/>
        <a:lstStyle/>
        <a:p>
          <a:endParaRPr lang="en-US"/>
        </a:p>
      </dgm:t>
    </dgm:pt>
    <dgm:pt modelId="{381EEFD4-420A-4DB6-A96E-9492BCB81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Ricerca</a:t>
          </a:r>
          <a:r>
            <a:rPr lang="en-US" b="1" dirty="0"/>
            <a:t> di un file in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dir_lookup</a:t>
          </a:r>
          <a:r>
            <a:rPr lang="en-US" dirty="0"/>
            <a:t> (const 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, const char *name, struct </a:t>
          </a:r>
          <a:r>
            <a:rPr lang="en-US" dirty="0" err="1"/>
            <a:t>inode</a:t>
          </a:r>
          <a:r>
            <a:rPr lang="en-US" dirty="0"/>
            <a:t> **</a:t>
          </a:r>
          <a:r>
            <a:rPr lang="en-US" dirty="0" err="1"/>
            <a:t>inode</a:t>
          </a:r>
          <a:r>
            <a:rPr lang="en-US" dirty="0"/>
            <a:t>)</a:t>
          </a:r>
        </a:p>
      </dgm:t>
    </dgm:pt>
    <dgm:pt modelId="{C516B13C-D32D-4379-9226-91184B048E71}" type="parTrans" cxnId="{71C07CAD-4F58-4171-9E7E-B9599E0EF08D}">
      <dgm:prSet/>
      <dgm:spPr/>
      <dgm:t>
        <a:bodyPr/>
        <a:lstStyle/>
        <a:p>
          <a:endParaRPr lang="en-US"/>
        </a:p>
      </dgm:t>
    </dgm:pt>
    <dgm:pt modelId="{56F97F94-C634-41CB-B507-46E714CE28EA}" type="sibTrans" cxnId="{71C07CAD-4F58-4171-9E7E-B9599E0EF08D}">
      <dgm:prSet/>
      <dgm:spPr/>
      <dgm:t>
        <a:bodyPr/>
        <a:lstStyle/>
        <a:p>
          <a:endParaRPr lang="en-US"/>
        </a:p>
      </dgm:t>
    </dgm:pt>
    <dgm:pt modelId="{876DF876-7023-479D-87EA-C686F2C14207}" type="pres">
      <dgm:prSet presAssocID="{A2BCF448-FA7C-4930-B49A-7EFF183DF0FC}" presName="root" presStyleCnt="0">
        <dgm:presLayoutVars>
          <dgm:dir/>
          <dgm:resizeHandles val="exact"/>
        </dgm:presLayoutVars>
      </dgm:prSet>
      <dgm:spPr/>
    </dgm:pt>
    <dgm:pt modelId="{94FE8A85-D05C-4CEC-8273-69831D5F7D3C}" type="pres">
      <dgm:prSet presAssocID="{0F4C15C5-918D-4473-A2D8-988774D15D14}" presName="compNode" presStyleCnt="0"/>
      <dgm:spPr/>
    </dgm:pt>
    <dgm:pt modelId="{C93E2B30-1F13-4718-A85A-FCE07E620C67}" type="pres">
      <dgm:prSet presAssocID="{0F4C15C5-918D-4473-A2D8-988774D15D14}" presName="bgRect" presStyleLbl="bgShp" presStyleIdx="0" presStyleCnt="5"/>
      <dgm:spPr/>
    </dgm:pt>
    <dgm:pt modelId="{69FB3CBA-87D4-41C8-8EBE-074584227B88}" type="pres">
      <dgm:prSet presAssocID="{0F4C15C5-918D-4473-A2D8-988774D15D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giungere con riempimento a tinta unita"/>
        </a:ext>
      </dgm:extLst>
    </dgm:pt>
    <dgm:pt modelId="{7A2E0011-9CB5-4EBF-BDFC-D93532A1F7B4}" type="pres">
      <dgm:prSet presAssocID="{0F4C15C5-918D-4473-A2D8-988774D15D14}" presName="spaceRect" presStyleCnt="0"/>
      <dgm:spPr/>
    </dgm:pt>
    <dgm:pt modelId="{E47AE09F-D5C3-463F-AF17-2380A907C0A6}" type="pres">
      <dgm:prSet presAssocID="{0F4C15C5-918D-4473-A2D8-988774D15D14}" presName="parTx" presStyleLbl="revTx" presStyleIdx="0" presStyleCnt="5">
        <dgm:presLayoutVars>
          <dgm:chMax val="0"/>
          <dgm:chPref val="0"/>
        </dgm:presLayoutVars>
      </dgm:prSet>
      <dgm:spPr/>
    </dgm:pt>
    <dgm:pt modelId="{11C6DE08-2544-4933-8674-C732E179E794}" type="pres">
      <dgm:prSet presAssocID="{9814A279-B65C-453F-82C0-4C5A153FF74C}" presName="sibTrans" presStyleCnt="0"/>
      <dgm:spPr/>
    </dgm:pt>
    <dgm:pt modelId="{2B33A309-495D-4ACB-B2B7-371A4ADB75F7}" type="pres">
      <dgm:prSet presAssocID="{597089A7-C360-4A26-B9AE-982415AB64E6}" presName="compNode" presStyleCnt="0"/>
      <dgm:spPr/>
    </dgm:pt>
    <dgm:pt modelId="{58A1AAB2-2555-4513-8EA4-5EE48C19DD42}" type="pres">
      <dgm:prSet presAssocID="{597089A7-C360-4A26-B9AE-982415AB64E6}" presName="bgRect" presStyleLbl="bgShp" presStyleIdx="1" presStyleCnt="5"/>
      <dgm:spPr/>
    </dgm:pt>
    <dgm:pt modelId="{BE91D144-BEE6-47C6-A81A-519681B48323}" type="pres">
      <dgm:prSet presAssocID="{597089A7-C360-4A26-B9AE-982415AB64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i cartella con riempimento a tinta unita"/>
        </a:ext>
      </dgm:extLst>
    </dgm:pt>
    <dgm:pt modelId="{576E393F-499D-4AEC-9774-1D93E0F314FB}" type="pres">
      <dgm:prSet presAssocID="{597089A7-C360-4A26-B9AE-982415AB64E6}" presName="spaceRect" presStyleCnt="0"/>
      <dgm:spPr/>
    </dgm:pt>
    <dgm:pt modelId="{6045F712-D4A5-4B49-977B-CB06FAEBDB23}" type="pres">
      <dgm:prSet presAssocID="{597089A7-C360-4A26-B9AE-982415AB64E6}" presName="parTx" presStyleLbl="revTx" presStyleIdx="1" presStyleCnt="5">
        <dgm:presLayoutVars>
          <dgm:chMax val="0"/>
          <dgm:chPref val="0"/>
        </dgm:presLayoutVars>
      </dgm:prSet>
      <dgm:spPr/>
    </dgm:pt>
    <dgm:pt modelId="{F30EBBED-B5C5-4B84-914A-1E7E5EB9C416}" type="pres">
      <dgm:prSet presAssocID="{0948C093-BB5D-4261-9059-0C7D246C1C25}" presName="sibTrans" presStyleCnt="0"/>
      <dgm:spPr/>
    </dgm:pt>
    <dgm:pt modelId="{93520BCB-C4A0-4B83-92E4-EF0D453B9399}" type="pres">
      <dgm:prSet presAssocID="{FA47E866-7F88-470F-A95D-CE365DDE1545}" presName="compNode" presStyleCnt="0"/>
      <dgm:spPr/>
    </dgm:pt>
    <dgm:pt modelId="{8D9C740C-134A-4C2B-9D64-77A35DEB5D4F}" type="pres">
      <dgm:prSet presAssocID="{FA47E866-7F88-470F-A95D-CE365DDE1545}" presName="bgRect" presStyleLbl="bgShp" presStyleIdx="2" presStyleCnt="5"/>
      <dgm:spPr/>
    </dgm:pt>
    <dgm:pt modelId="{45F4C23C-1B27-4C0A-BFEF-B4A540C90C9F}" type="pres">
      <dgm:prSet presAssocID="{FA47E866-7F88-470F-A95D-CE365DDE15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udi con riempimento a tinta unita"/>
        </a:ext>
      </dgm:extLst>
    </dgm:pt>
    <dgm:pt modelId="{8B1BFF1D-C4DF-44D1-A52A-B60EF4FC2E1F}" type="pres">
      <dgm:prSet presAssocID="{FA47E866-7F88-470F-A95D-CE365DDE1545}" presName="spaceRect" presStyleCnt="0"/>
      <dgm:spPr/>
    </dgm:pt>
    <dgm:pt modelId="{5AEC179B-DA28-4EAA-A76E-1CE9882235BE}" type="pres">
      <dgm:prSet presAssocID="{FA47E866-7F88-470F-A95D-CE365DDE1545}" presName="parTx" presStyleLbl="revTx" presStyleIdx="2" presStyleCnt="5">
        <dgm:presLayoutVars>
          <dgm:chMax val="0"/>
          <dgm:chPref val="0"/>
        </dgm:presLayoutVars>
      </dgm:prSet>
      <dgm:spPr/>
    </dgm:pt>
    <dgm:pt modelId="{A15A07CD-41D8-4D04-AF17-C29949D764CC}" type="pres">
      <dgm:prSet presAssocID="{7BA91686-75DE-4321-A50B-0A983AD0DF06}" presName="sibTrans" presStyleCnt="0"/>
      <dgm:spPr/>
    </dgm:pt>
    <dgm:pt modelId="{E3E61F48-EC88-40A1-ACB8-DE1E73378020}" type="pres">
      <dgm:prSet presAssocID="{164477FA-BFE8-4313-BBFB-7DD5CAB297CE}" presName="compNode" presStyleCnt="0"/>
      <dgm:spPr/>
    </dgm:pt>
    <dgm:pt modelId="{72D4120C-CF1F-4FF0-87CA-A09063742A75}" type="pres">
      <dgm:prSet presAssocID="{164477FA-BFE8-4313-BBFB-7DD5CAB297CE}" presName="bgRect" presStyleLbl="bgShp" presStyleIdx="3" presStyleCnt="5"/>
      <dgm:spPr/>
    </dgm:pt>
    <dgm:pt modelId="{390B673C-89A6-47AF-BA31-3058FC6ED7B5}" type="pres">
      <dgm:prSet presAssocID="{164477FA-BFE8-4313-BBFB-7DD5CAB297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con riempimento a tinta unita"/>
        </a:ext>
      </dgm:extLst>
    </dgm:pt>
    <dgm:pt modelId="{ACFFACFF-131B-410F-8B57-34EAD6364C59}" type="pres">
      <dgm:prSet presAssocID="{164477FA-BFE8-4313-BBFB-7DD5CAB297CE}" presName="spaceRect" presStyleCnt="0"/>
      <dgm:spPr/>
    </dgm:pt>
    <dgm:pt modelId="{67B0373F-78DC-4710-B261-1E0FE54F7E45}" type="pres">
      <dgm:prSet presAssocID="{164477FA-BFE8-4313-BBFB-7DD5CAB297CE}" presName="parTx" presStyleLbl="revTx" presStyleIdx="3" presStyleCnt="5">
        <dgm:presLayoutVars>
          <dgm:chMax val="0"/>
          <dgm:chPref val="0"/>
        </dgm:presLayoutVars>
      </dgm:prSet>
      <dgm:spPr/>
    </dgm:pt>
    <dgm:pt modelId="{4F08F297-A8B9-4B73-8B2C-EDC0682356B9}" type="pres">
      <dgm:prSet presAssocID="{601F3F7C-9A76-4529-B0E0-EB632952F499}" presName="sibTrans" presStyleCnt="0"/>
      <dgm:spPr/>
    </dgm:pt>
    <dgm:pt modelId="{2BB807DD-CA74-43C5-A88F-7C7ECE126C0B}" type="pres">
      <dgm:prSet presAssocID="{381EEFD4-420A-4DB6-A96E-9492BCB81100}" presName="compNode" presStyleCnt="0"/>
      <dgm:spPr/>
    </dgm:pt>
    <dgm:pt modelId="{00BA94D0-BCCC-4336-878D-1C43B77BC922}" type="pres">
      <dgm:prSet presAssocID="{381EEFD4-420A-4DB6-A96E-9492BCB81100}" presName="bgRect" presStyleLbl="bgShp" presStyleIdx="4" presStyleCnt="5"/>
      <dgm:spPr/>
    </dgm:pt>
    <dgm:pt modelId="{ED386A8C-8DB2-4D3D-848E-D337CD0D7A18}" type="pres">
      <dgm:prSet presAssocID="{381EEFD4-420A-4DB6-A96E-9492BCB811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cerca cartelle con riempimento a tinta unita"/>
        </a:ext>
      </dgm:extLst>
    </dgm:pt>
    <dgm:pt modelId="{CF293B42-2FD1-4E5C-B86D-E12171B3D6D0}" type="pres">
      <dgm:prSet presAssocID="{381EEFD4-420A-4DB6-A96E-9492BCB81100}" presName="spaceRect" presStyleCnt="0"/>
      <dgm:spPr/>
    </dgm:pt>
    <dgm:pt modelId="{E4571854-82F8-4990-AEB4-AA9219763175}" type="pres">
      <dgm:prSet presAssocID="{381EEFD4-420A-4DB6-A96E-9492BCB811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504541-723C-49DA-A651-3B231EB9698D}" srcId="{A2BCF448-FA7C-4930-B49A-7EFF183DF0FC}" destId="{FA47E866-7F88-470F-A95D-CE365DDE1545}" srcOrd="2" destOrd="0" parTransId="{4685FA9B-19CF-4421-9B16-ACD75AC2926B}" sibTransId="{7BA91686-75DE-4321-A50B-0A983AD0DF06}"/>
    <dgm:cxn modelId="{5FB49E75-5EA4-4231-922F-9DE7F12CC5FB}" type="presOf" srcId="{A2BCF448-FA7C-4930-B49A-7EFF183DF0FC}" destId="{876DF876-7023-479D-87EA-C686F2C14207}" srcOrd="0" destOrd="0" presId="urn:microsoft.com/office/officeart/2018/2/layout/IconVerticalSolidList"/>
    <dgm:cxn modelId="{2E9D6457-A4AD-49C9-B913-328632168C94}" type="presOf" srcId="{164477FA-BFE8-4313-BBFB-7DD5CAB297CE}" destId="{67B0373F-78DC-4710-B261-1E0FE54F7E45}" srcOrd="0" destOrd="0" presId="urn:microsoft.com/office/officeart/2018/2/layout/IconVerticalSolidList"/>
    <dgm:cxn modelId="{0ADF0396-E56D-476F-ABAA-EE878CF6CFBC}" srcId="{A2BCF448-FA7C-4930-B49A-7EFF183DF0FC}" destId="{0F4C15C5-918D-4473-A2D8-988774D15D14}" srcOrd="0" destOrd="0" parTransId="{56381953-73F5-4D40-9B9D-A1AD90D641D7}" sibTransId="{9814A279-B65C-453F-82C0-4C5A153FF74C}"/>
    <dgm:cxn modelId="{94915198-C3F1-47DC-936E-FB084D968CA4}" type="presOf" srcId="{0F4C15C5-918D-4473-A2D8-988774D15D14}" destId="{E47AE09F-D5C3-463F-AF17-2380A907C0A6}" srcOrd="0" destOrd="0" presId="urn:microsoft.com/office/officeart/2018/2/layout/IconVerticalSolidList"/>
    <dgm:cxn modelId="{F225E49E-E69E-41C7-BAAC-019C20E89C68}" type="presOf" srcId="{381EEFD4-420A-4DB6-A96E-9492BCB81100}" destId="{E4571854-82F8-4990-AEB4-AA9219763175}" srcOrd="0" destOrd="0" presId="urn:microsoft.com/office/officeart/2018/2/layout/IconVerticalSolidList"/>
    <dgm:cxn modelId="{71C07CAD-4F58-4171-9E7E-B9599E0EF08D}" srcId="{A2BCF448-FA7C-4930-B49A-7EFF183DF0FC}" destId="{381EEFD4-420A-4DB6-A96E-9492BCB81100}" srcOrd="4" destOrd="0" parTransId="{C516B13C-D32D-4379-9226-91184B048E71}" sibTransId="{56F97F94-C634-41CB-B507-46E714CE28EA}"/>
    <dgm:cxn modelId="{EF48EEAE-4973-4A88-BC9B-A17E617D157D}" type="presOf" srcId="{597089A7-C360-4A26-B9AE-982415AB64E6}" destId="{6045F712-D4A5-4B49-977B-CB06FAEBDB23}" srcOrd="0" destOrd="0" presId="urn:microsoft.com/office/officeart/2018/2/layout/IconVerticalSolidList"/>
    <dgm:cxn modelId="{7F04EFB9-969F-4B62-940D-0B417E05B702}" type="presOf" srcId="{FA47E866-7F88-470F-A95D-CE365DDE1545}" destId="{5AEC179B-DA28-4EAA-A76E-1CE9882235BE}" srcOrd="0" destOrd="0" presId="urn:microsoft.com/office/officeart/2018/2/layout/IconVerticalSolidList"/>
    <dgm:cxn modelId="{354AF5D3-70FE-4F31-B814-9D3704A5FEA6}" srcId="{A2BCF448-FA7C-4930-B49A-7EFF183DF0FC}" destId="{164477FA-BFE8-4313-BBFB-7DD5CAB297CE}" srcOrd="3" destOrd="0" parTransId="{1ABA5154-A3BE-4626-AD24-6A732D17988A}" sibTransId="{601F3F7C-9A76-4529-B0E0-EB632952F499}"/>
    <dgm:cxn modelId="{A08B02D8-6923-401F-A54F-75C449C59342}" srcId="{A2BCF448-FA7C-4930-B49A-7EFF183DF0FC}" destId="{597089A7-C360-4A26-B9AE-982415AB64E6}" srcOrd="1" destOrd="0" parTransId="{19F2F473-EECE-427C-A7BE-D5982CD16538}" sibTransId="{0948C093-BB5D-4261-9059-0C7D246C1C25}"/>
    <dgm:cxn modelId="{6DE0CF30-2695-4720-972F-5DA034A4DB82}" type="presParOf" srcId="{876DF876-7023-479D-87EA-C686F2C14207}" destId="{94FE8A85-D05C-4CEC-8273-69831D5F7D3C}" srcOrd="0" destOrd="0" presId="urn:microsoft.com/office/officeart/2018/2/layout/IconVerticalSolidList"/>
    <dgm:cxn modelId="{53FCB402-B9CA-467C-B397-BD4B679CB2B7}" type="presParOf" srcId="{94FE8A85-D05C-4CEC-8273-69831D5F7D3C}" destId="{C93E2B30-1F13-4718-A85A-FCE07E620C67}" srcOrd="0" destOrd="0" presId="urn:microsoft.com/office/officeart/2018/2/layout/IconVerticalSolidList"/>
    <dgm:cxn modelId="{E734AFD8-2B6E-452B-BE7E-883FB371AFF7}" type="presParOf" srcId="{94FE8A85-D05C-4CEC-8273-69831D5F7D3C}" destId="{69FB3CBA-87D4-41C8-8EBE-074584227B88}" srcOrd="1" destOrd="0" presId="urn:microsoft.com/office/officeart/2018/2/layout/IconVerticalSolidList"/>
    <dgm:cxn modelId="{333792BB-038C-4729-BBBB-39890CAC9CD3}" type="presParOf" srcId="{94FE8A85-D05C-4CEC-8273-69831D5F7D3C}" destId="{7A2E0011-9CB5-4EBF-BDFC-D93532A1F7B4}" srcOrd="2" destOrd="0" presId="urn:microsoft.com/office/officeart/2018/2/layout/IconVerticalSolidList"/>
    <dgm:cxn modelId="{49ACE3FB-322A-4715-B525-89EC9F47994C}" type="presParOf" srcId="{94FE8A85-D05C-4CEC-8273-69831D5F7D3C}" destId="{E47AE09F-D5C3-463F-AF17-2380A907C0A6}" srcOrd="3" destOrd="0" presId="urn:microsoft.com/office/officeart/2018/2/layout/IconVerticalSolidList"/>
    <dgm:cxn modelId="{4298A4E1-4821-453D-BF18-977AC6F95746}" type="presParOf" srcId="{876DF876-7023-479D-87EA-C686F2C14207}" destId="{11C6DE08-2544-4933-8674-C732E179E794}" srcOrd="1" destOrd="0" presId="urn:microsoft.com/office/officeart/2018/2/layout/IconVerticalSolidList"/>
    <dgm:cxn modelId="{C1079D63-17E7-4519-AA5C-7CE552445A31}" type="presParOf" srcId="{876DF876-7023-479D-87EA-C686F2C14207}" destId="{2B33A309-495D-4ACB-B2B7-371A4ADB75F7}" srcOrd="2" destOrd="0" presId="urn:microsoft.com/office/officeart/2018/2/layout/IconVerticalSolidList"/>
    <dgm:cxn modelId="{8C79A70E-AB68-4FC9-8794-CC717A4703FF}" type="presParOf" srcId="{2B33A309-495D-4ACB-B2B7-371A4ADB75F7}" destId="{58A1AAB2-2555-4513-8EA4-5EE48C19DD42}" srcOrd="0" destOrd="0" presId="urn:microsoft.com/office/officeart/2018/2/layout/IconVerticalSolidList"/>
    <dgm:cxn modelId="{88483505-25F8-49B0-B228-33E047142635}" type="presParOf" srcId="{2B33A309-495D-4ACB-B2B7-371A4ADB75F7}" destId="{BE91D144-BEE6-47C6-A81A-519681B48323}" srcOrd="1" destOrd="0" presId="urn:microsoft.com/office/officeart/2018/2/layout/IconVerticalSolidList"/>
    <dgm:cxn modelId="{4E9DA68A-F1A0-4E90-BDF0-46430AD9765A}" type="presParOf" srcId="{2B33A309-495D-4ACB-B2B7-371A4ADB75F7}" destId="{576E393F-499D-4AEC-9774-1D93E0F314FB}" srcOrd="2" destOrd="0" presId="urn:microsoft.com/office/officeart/2018/2/layout/IconVerticalSolidList"/>
    <dgm:cxn modelId="{6918E6CC-2BE6-4173-BEFF-2D17BE358910}" type="presParOf" srcId="{2B33A309-495D-4ACB-B2B7-371A4ADB75F7}" destId="{6045F712-D4A5-4B49-977B-CB06FAEBDB23}" srcOrd="3" destOrd="0" presId="urn:microsoft.com/office/officeart/2018/2/layout/IconVerticalSolidList"/>
    <dgm:cxn modelId="{A944A719-2731-405A-9573-2149E21AA089}" type="presParOf" srcId="{876DF876-7023-479D-87EA-C686F2C14207}" destId="{F30EBBED-B5C5-4B84-914A-1E7E5EB9C416}" srcOrd="3" destOrd="0" presId="urn:microsoft.com/office/officeart/2018/2/layout/IconVerticalSolidList"/>
    <dgm:cxn modelId="{40D66874-99A9-4F04-83FF-E0254F7AD48C}" type="presParOf" srcId="{876DF876-7023-479D-87EA-C686F2C14207}" destId="{93520BCB-C4A0-4B83-92E4-EF0D453B9399}" srcOrd="4" destOrd="0" presId="urn:microsoft.com/office/officeart/2018/2/layout/IconVerticalSolidList"/>
    <dgm:cxn modelId="{8339026E-6868-490B-A770-F40FE6943E2F}" type="presParOf" srcId="{93520BCB-C4A0-4B83-92E4-EF0D453B9399}" destId="{8D9C740C-134A-4C2B-9D64-77A35DEB5D4F}" srcOrd="0" destOrd="0" presId="urn:microsoft.com/office/officeart/2018/2/layout/IconVerticalSolidList"/>
    <dgm:cxn modelId="{AB4CF52F-DA78-466C-98D0-F502BB09B52B}" type="presParOf" srcId="{93520BCB-C4A0-4B83-92E4-EF0D453B9399}" destId="{45F4C23C-1B27-4C0A-BFEF-B4A540C90C9F}" srcOrd="1" destOrd="0" presId="urn:microsoft.com/office/officeart/2018/2/layout/IconVerticalSolidList"/>
    <dgm:cxn modelId="{119DD3AF-0E81-479A-9FAE-7D559643EA1C}" type="presParOf" srcId="{93520BCB-C4A0-4B83-92E4-EF0D453B9399}" destId="{8B1BFF1D-C4DF-44D1-A52A-B60EF4FC2E1F}" srcOrd="2" destOrd="0" presId="urn:microsoft.com/office/officeart/2018/2/layout/IconVerticalSolidList"/>
    <dgm:cxn modelId="{50B38FEB-CB57-4B3C-991B-33D7E304F64A}" type="presParOf" srcId="{93520BCB-C4A0-4B83-92E4-EF0D453B9399}" destId="{5AEC179B-DA28-4EAA-A76E-1CE9882235BE}" srcOrd="3" destOrd="0" presId="urn:microsoft.com/office/officeart/2018/2/layout/IconVerticalSolidList"/>
    <dgm:cxn modelId="{B5B74859-40B8-4B58-BB9D-5B4BE9B8C072}" type="presParOf" srcId="{876DF876-7023-479D-87EA-C686F2C14207}" destId="{A15A07CD-41D8-4D04-AF17-C29949D764CC}" srcOrd="5" destOrd="0" presId="urn:microsoft.com/office/officeart/2018/2/layout/IconVerticalSolidList"/>
    <dgm:cxn modelId="{8484E119-05E4-465E-A7C8-BAB0FD24BE89}" type="presParOf" srcId="{876DF876-7023-479D-87EA-C686F2C14207}" destId="{E3E61F48-EC88-40A1-ACB8-DE1E73378020}" srcOrd="6" destOrd="0" presId="urn:microsoft.com/office/officeart/2018/2/layout/IconVerticalSolidList"/>
    <dgm:cxn modelId="{ABBBAB56-4CFA-4E96-AD7A-E30312338A57}" type="presParOf" srcId="{E3E61F48-EC88-40A1-ACB8-DE1E73378020}" destId="{72D4120C-CF1F-4FF0-87CA-A09063742A75}" srcOrd="0" destOrd="0" presId="urn:microsoft.com/office/officeart/2018/2/layout/IconVerticalSolidList"/>
    <dgm:cxn modelId="{A1C231DA-A726-4F96-92A8-41807A05C99C}" type="presParOf" srcId="{E3E61F48-EC88-40A1-ACB8-DE1E73378020}" destId="{390B673C-89A6-47AF-BA31-3058FC6ED7B5}" srcOrd="1" destOrd="0" presId="urn:microsoft.com/office/officeart/2018/2/layout/IconVerticalSolidList"/>
    <dgm:cxn modelId="{8D37D701-08D5-4C3B-B9AD-F8A48B09651F}" type="presParOf" srcId="{E3E61F48-EC88-40A1-ACB8-DE1E73378020}" destId="{ACFFACFF-131B-410F-8B57-34EAD6364C59}" srcOrd="2" destOrd="0" presId="urn:microsoft.com/office/officeart/2018/2/layout/IconVerticalSolidList"/>
    <dgm:cxn modelId="{86964E65-0FA7-43ED-AFA4-DF466AA81240}" type="presParOf" srcId="{E3E61F48-EC88-40A1-ACB8-DE1E73378020}" destId="{67B0373F-78DC-4710-B261-1E0FE54F7E45}" srcOrd="3" destOrd="0" presId="urn:microsoft.com/office/officeart/2018/2/layout/IconVerticalSolidList"/>
    <dgm:cxn modelId="{D3DB8A85-2445-4360-911E-2226148360A3}" type="presParOf" srcId="{876DF876-7023-479D-87EA-C686F2C14207}" destId="{4F08F297-A8B9-4B73-8B2C-EDC0682356B9}" srcOrd="7" destOrd="0" presId="urn:microsoft.com/office/officeart/2018/2/layout/IconVerticalSolidList"/>
    <dgm:cxn modelId="{553E138E-4BB2-4296-8F64-7414EA1BA608}" type="presParOf" srcId="{876DF876-7023-479D-87EA-C686F2C14207}" destId="{2BB807DD-CA74-43C5-A88F-7C7ECE126C0B}" srcOrd="8" destOrd="0" presId="urn:microsoft.com/office/officeart/2018/2/layout/IconVerticalSolidList"/>
    <dgm:cxn modelId="{FEF88D77-A53D-4852-B541-2E300F40BCA0}" type="presParOf" srcId="{2BB807DD-CA74-43C5-A88F-7C7ECE126C0B}" destId="{00BA94D0-BCCC-4336-878D-1C43B77BC922}" srcOrd="0" destOrd="0" presId="urn:microsoft.com/office/officeart/2018/2/layout/IconVerticalSolidList"/>
    <dgm:cxn modelId="{5E1CCF7F-C284-4EF5-A158-1C53A7649DC6}" type="presParOf" srcId="{2BB807DD-CA74-43C5-A88F-7C7ECE126C0B}" destId="{ED386A8C-8DB2-4D3D-848E-D337CD0D7A18}" srcOrd="1" destOrd="0" presId="urn:microsoft.com/office/officeart/2018/2/layout/IconVerticalSolidList"/>
    <dgm:cxn modelId="{0DC47737-5994-4CCF-BC80-9CA544A2D1D4}" type="presParOf" srcId="{2BB807DD-CA74-43C5-A88F-7C7ECE126C0B}" destId="{CF293B42-2FD1-4E5C-B86D-E12171B3D6D0}" srcOrd="2" destOrd="0" presId="urn:microsoft.com/office/officeart/2018/2/layout/IconVerticalSolidList"/>
    <dgm:cxn modelId="{BEDDEAE1-EB4F-4230-AEAB-EFCD35AC6636}" type="presParOf" srcId="{2BB807DD-CA74-43C5-A88F-7C7ECE126C0B}" destId="{E4571854-82F8-4990-AEB4-AA9219763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ARCHITETTURA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Progettato per l'architettura 80x86 (Intel x86).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Progettato per l'architettura MIPS.</a:t>
          </a:r>
          <a:endParaRPr lang="it-IT" dirty="0"/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2412D7A6-89E1-472A-B709-2B750232CD59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</a:t>
          </a:r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thread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 del kernel, esecuzione di programmi utente, file system e memoria virtuale.</a:t>
          </a:r>
        </a:p>
      </dgm:t>
    </dgm:pt>
    <dgm:pt modelId="{580B9EC7-0941-44B4-B83B-25A49A963C5F}" type="parTrans" cxnId="{13D9AEA2-066B-4EBB-9433-8E321330B483}">
      <dgm:prSet/>
      <dgm:spPr/>
      <dgm:t>
        <a:bodyPr/>
        <a:lstStyle/>
        <a:p>
          <a:endParaRPr lang="it-IT"/>
        </a:p>
      </dgm:t>
    </dgm:pt>
    <dgm:pt modelId="{AE8512D4-8449-459B-827F-56CCC02A57A7}" type="sibTrans" cxnId="{13D9AEA2-066B-4EBB-9433-8E321330B483}">
      <dgm:prSet/>
      <dgm:spPr/>
      <dgm:t>
        <a:bodyPr/>
        <a:lstStyle/>
        <a:p>
          <a:endParaRPr lang="it-IT"/>
        </a:p>
      </dgm:t>
    </dgm:pt>
    <dgm:pt modelId="{D87B459A-BDFD-45CD-B681-F4B7D452F50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fino a 32 processori, con funzionalità multiprocessore.</a:t>
          </a:r>
        </a:p>
      </dgm:t>
    </dgm:pt>
    <dgm:pt modelId="{E082D8FD-4D3D-47FB-B811-D43C5220D641}" type="parTrans" cxnId="{952700E4-9C69-4385-BA5E-D52FE79A99E0}">
      <dgm:prSet/>
      <dgm:spPr/>
      <dgm:t>
        <a:bodyPr/>
        <a:lstStyle/>
        <a:p>
          <a:endParaRPr lang="it-IT"/>
        </a:p>
      </dgm:t>
    </dgm:pt>
    <dgm:pt modelId="{AB85FE18-07AC-4C5D-983F-1383F0B07A83}" type="sibTrans" cxnId="{952700E4-9C69-4385-BA5E-D52FE79A99E0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8B496C30-2EA3-422C-B8C6-BF162D1D65F1}" type="presOf" srcId="{D87B459A-BDFD-45CD-B681-F4B7D452F501}" destId="{D7E51A6D-E80A-44FC-B555-C65A79BE9060}" srcOrd="0" destOrd="5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1" destOrd="0" parTransId="{F4C7C1F6-2DD4-40C6-8D2E-D5C8E49EBD63}" sibTransId="{B772DA75-B64A-4818-971D-6F4D4C75F1B6}"/>
    <dgm:cxn modelId="{0722A788-F54F-4AD9-A9F6-8E156C1AF893}" type="presOf" srcId="{33112D56-6405-4D4B-9A9A-EFF255ADAA7B}" destId="{D7E51A6D-E80A-44FC-B555-C65A79BE9060}" srcOrd="0" destOrd="4" presId="urn:microsoft.com/office/officeart/2005/8/layout/vList2"/>
    <dgm:cxn modelId="{C89B1E91-A766-46AC-B0DB-6B90C38996F1}" type="presOf" srcId="{6DD08803-5846-40AD-A57E-25C85EA92081}" destId="{D7E51A6D-E80A-44FC-B555-C65A79BE9060}" srcOrd="0" destOrd="3" presId="urn:microsoft.com/office/officeart/2005/8/layout/vList2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B509A322-C7A2-4958-BDD6-A267858341EC}" destId="{ECBD3098-2578-4D53-9615-CFCE6C480F3F}" srcOrd="0" destOrd="0" parTransId="{DBF53C69-4D01-4A06-844A-F2DBDEAB352C}" sibTransId="{3174EBCE-8326-48A1-AA89-43CB092AB5CF}"/>
    <dgm:cxn modelId="{13D9AEA2-066B-4EBB-9433-8E321330B483}" srcId="{B509A322-C7A2-4958-BDD6-A267858341EC}" destId="{2412D7A6-89E1-472A-B709-2B750232CD59}" srcOrd="1" destOrd="0" parTransId="{580B9EC7-0941-44B4-B83B-25A49A963C5F}" sibTransId="{AE8512D4-8449-459B-827F-56CCC02A57A7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FC4BFECB-FA10-495F-8C2C-730D824B642E}" type="presOf" srcId="{2412D7A6-89E1-472A-B709-2B750232CD59}" destId="{D7E51A6D-E80A-44FC-B555-C65A79BE9060}" srcOrd="0" destOrd="2" presId="urn:microsoft.com/office/officeart/2005/8/layout/vList2"/>
    <dgm:cxn modelId="{952700E4-9C69-4385-BA5E-D52FE79A99E0}" srcId="{6DD08803-5846-40AD-A57E-25C85EA92081}" destId="{D87B459A-BDFD-45CD-B681-F4B7D452F501}" srcOrd="1" destOrd="0" parTransId="{E082D8FD-4D3D-47FB-B811-D43C5220D641}" sibTransId="{AB85FE18-07AC-4C5D-983F-1383F0B07A83}"/>
    <dgm:cxn modelId="{00D296EA-EBA9-48A4-A698-A5329CA29ED8}" srcId="{6DD08803-5846-40AD-A57E-25C85EA92081}" destId="{33112D56-6405-4D4B-9A9A-EFF255ADAA7B}" srcOrd="0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SIMULATORI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Eseguito su simulatori di sistema come </a:t>
          </a:r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Bochs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 e QEMU.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Utilizza il simulatore di macchina System/161.</a:t>
          </a:r>
          <a:endParaRPr lang="it-IT" dirty="0"/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C139A427-820F-4640-8687-601C7C75202E}">
      <dgm:prSet/>
      <dgm:spPr/>
      <dgm:t>
        <a:bodyPr/>
        <a:lstStyle/>
        <a:p>
          <a:r>
            <a:rPr lang="it-IT">
              <a:solidFill>
                <a:schemeClr val="accent2">
                  <a:lumMod val="50000"/>
                </a:schemeClr>
              </a:solidFill>
            </a:rPr>
            <a:t>Simulano una CPU 80x86 e i dispositivi periferici associati.</a:t>
          </a:r>
        </a:p>
      </dgm:t>
    </dgm:pt>
    <dgm:pt modelId="{E276A2B8-4AB1-4582-B077-ECCACDC8187F}" type="parTrans" cxnId="{C3034BDA-6D70-4209-A838-57A706F036C8}">
      <dgm:prSet/>
      <dgm:spPr/>
      <dgm:t>
        <a:bodyPr/>
        <a:lstStyle/>
        <a:p>
          <a:endParaRPr lang="it-IT"/>
        </a:p>
      </dgm:t>
    </dgm:pt>
    <dgm:pt modelId="{EC5A1677-5D5B-4479-82E3-437F7C15E0B7}" type="sibTrans" cxnId="{C3034BDA-6D70-4209-A838-57A706F036C8}">
      <dgm:prSet/>
      <dgm:spPr/>
      <dgm:t>
        <a:bodyPr/>
        <a:lstStyle/>
        <a:p>
          <a:endParaRPr lang="it-IT"/>
        </a:p>
      </dgm:t>
    </dgm:pt>
    <dgm:pt modelId="{C2482235-5D10-4656-879E-A30545D11B36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funzionalità avanzate come il debug remoto e il profiling del kernel.</a:t>
          </a:r>
        </a:p>
      </dgm:t>
    </dgm:pt>
    <dgm:pt modelId="{DDD148D8-5582-4F92-AD21-A42D1D5D1D4E}" type="parTrans" cxnId="{C7611EC9-6A2B-451A-B82F-F1017D85E64C}">
      <dgm:prSet/>
      <dgm:spPr/>
      <dgm:t>
        <a:bodyPr/>
        <a:lstStyle/>
        <a:p>
          <a:endParaRPr lang="it-IT"/>
        </a:p>
      </dgm:t>
    </dgm:pt>
    <dgm:pt modelId="{7E5354C9-09EF-443B-B054-8F437488E7BB}" type="sibTrans" cxnId="{C7611EC9-6A2B-451A-B82F-F1017D85E64C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33251317-D232-4735-BEB0-7106B215A8BE}" type="presOf" srcId="{C2482235-5D10-4656-879E-A30545D11B36}" destId="{D7E51A6D-E80A-44FC-B555-C65A79BE9060}" srcOrd="0" destOrd="5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1" destOrd="0" parTransId="{F4C7C1F6-2DD4-40C6-8D2E-D5C8E49EBD63}" sibTransId="{B772DA75-B64A-4818-971D-6F4D4C75F1B6}"/>
    <dgm:cxn modelId="{0722A788-F54F-4AD9-A9F6-8E156C1AF893}" type="presOf" srcId="{33112D56-6405-4D4B-9A9A-EFF255ADAA7B}" destId="{D7E51A6D-E80A-44FC-B555-C65A79BE9060}" srcOrd="0" destOrd="4" presId="urn:microsoft.com/office/officeart/2005/8/layout/vList2"/>
    <dgm:cxn modelId="{C89B1E91-A766-46AC-B0DB-6B90C38996F1}" type="presOf" srcId="{6DD08803-5846-40AD-A57E-25C85EA92081}" destId="{D7E51A6D-E80A-44FC-B555-C65A79BE9060}" srcOrd="0" destOrd="3" presId="urn:microsoft.com/office/officeart/2005/8/layout/vList2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B509A322-C7A2-4958-BDD6-A267858341EC}" destId="{ECBD3098-2578-4D53-9615-CFCE6C480F3F}" srcOrd="0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198222C4-A795-43AB-A6D6-23BEB4F02F9E}" type="presOf" srcId="{C139A427-820F-4640-8687-601C7C75202E}" destId="{D7E51A6D-E80A-44FC-B555-C65A79BE9060}" srcOrd="0" destOrd="2" presId="urn:microsoft.com/office/officeart/2005/8/layout/vList2"/>
    <dgm:cxn modelId="{C7611EC9-6A2B-451A-B82F-F1017D85E64C}" srcId="{6DD08803-5846-40AD-A57E-25C85EA92081}" destId="{C2482235-5D10-4656-879E-A30545D11B36}" srcOrd="1" destOrd="0" parTransId="{DDD148D8-5582-4F92-AD21-A42D1D5D1D4E}" sibTransId="{7E5354C9-09EF-443B-B054-8F437488E7BB}"/>
    <dgm:cxn modelId="{C3034BDA-6D70-4209-A838-57A706F036C8}" srcId="{B509A322-C7A2-4958-BDD6-A267858341EC}" destId="{C139A427-820F-4640-8687-601C7C75202E}" srcOrd="1" destOrd="0" parTransId="{E276A2B8-4AB1-4582-B077-ECCACDC8187F}" sibTransId="{EC5A1677-5D5B-4479-82E3-437F7C15E0B7}"/>
    <dgm:cxn modelId="{00D296EA-EBA9-48A4-A698-A5329CA29ED8}" srcId="{6DD08803-5846-40AD-A57E-25C85EA92081}" destId="{33112D56-6405-4D4B-9A9A-EFF255ADAA7B}" srcOrd="0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ECB7E0-1EFC-486A-9265-5DEE0FF90D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C5F705-AE9B-4220-8DFF-FEB8200B630D}">
      <dgm:prSet/>
      <dgm:spPr/>
      <dgm:t>
        <a:bodyPr/>
        <a:lstStyle/>
        <a:p>
          <a:pPr algn="ctr"/>
          <a:r>
            <a:rPr lang="it-IT" b="0" dirty="0"/>
            <a:t>PINTOS</a:t>
          </a:r>
          <a:endParaRPr lang="it-IT" dirty="0"/>
        </a:p>
      </dgm:t>
    </dgm:pt>
    <dgm:pt modelId="{186968C1-9FCF-4918-8E27-561CA53419D0}" type="parTrans" cxnId="{ABCB0933-884B-4C27-8FBD-207FC55B6BD9}">
      <dgm:prSet/>
      <dgm:spPr/>
      <dgm:t>
        <a:bodyPr/>
        <a:lstStyle/>
        <a:p>
          <a:endParaRPr lang="it-IT"/>
        </a:p>
      </dgm:t>
    </dgm:pt>
    <dgm:pt modelId="{C366FB2C-9775-461C-B6F8-A7E0A4C64C36}" type="sibTrans" cxnId="{ABCB0933-884B-4C27-8FBD-207FC55B6BD9}">
      <dgm:prSet/>
      <dgm:spPr/>
      <dgm:t>
        <a:bodyPr/>
        <a:lstStyle/>
        <a:p>
          <a:endParaRPr lang="it-IT"/>
        </a:p>
      </dgm:t>
    </dgm:pt>
    <dgm:pt modelId="{25638DA9-9531-4E5A-8B39-904C74F903E6}" type="pres">
      <dgm:prSet presAssocID="{9FECB7E0-1EFC-486A-9265-5DEE0FF90DA6}" presName="linear" presStyleCnt="0">
        <dgm:presLayoutVars>
          <dgm:animLvl val="lvl"/>
          <dgm:resizeHandles val="exact"/>
        </dgm:presLayoutVars>
      </dgm:prSet>
      <dgm:spPr/>
    </dgm:pt>
    <dgm:pt modelId="{C1205341-288B-4E79-928F-7A830105DA5B}" type="pres">
      <dgm:prSet presAssocID="{23C5F705-AE9B-4220-8DFF-FEB8200B630D}" presName="parentText" presStyleLbl="node1" presStyleIdx="0" presStyleCnt="1" custScaleX="38670" custLinFactNeighborX="-372">
        <dgm:presLayoutVars>
          <dgm:chMax val="0"/>
          <dgm:bulletEnabled val="1"/>
        </dgm:presLayoutVars>
      </dgm:prSet>
      <dgm:spPr/>
    </dgm:pt>
  </dgm:ptLst>
  <dgm:cxnLst>
    <dgm:cxn modelId="{ABCB0933-884B-4C27-8FBD-207FC55B6BD9}" srcId="{9FECB7E0-1EFC-486A-9265-5DEE0FF90DA6}" destId="{23C5F705-AE9B-4220-8DFF-FEB8200B630D}" srcOrd="0" destOrd="0" parTransId="{186968C1-9FCF-4918-8E27-561CA53419D0}" sibTransId="{C366FB2C-9775-461C-B6F8-A7E0A4C64C36}"/>
    <dgm:cxn modelId="{770C4583-31BB-47F5-B7E0-E5F693EC53D9}" type="presOf" srcId="{9FECB7E0-1EFC-486A-9265-5DEE0FF90DA6}" destId="{25638DA9-9531-4E5A-8B39-904C74F903E6}" srcOrd="0" destOrd="0" presId="urn:microsoft.com/office/officeart/2005/8/layout/vList2"/>
    <dgm:cxn modelId="{F6B343A4-5873-424F-9977-37FF4ADE0B30}" type="presOf" srcId="{23C5F705-AE9B-4220-8DFF-FEB8200B630D}" destId="{C1205341-288B-4E79-928F-7A830105DA5B}" srcOrd="0" destOrd="0" presId="urn:microsoft.com/office/officeart/2005/8/layout/vList2"/>
    <dgm:cxn modelId="{2F6526C6-1A15-4167-91C4-3BA955D7D340}" type="presParOf" srcId="{25638DA9-9531-4E5A-8B39-904C74F903E6}" destId="{C1205341-288B-4E79-928F-7A830105DA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DA0307-9110-4FD1-8A14-751E60954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392868C-7052-4D5E-A92D-9EF00B78ACDA}">
      <dgm:prSet/>
      <dgm:spPr/>
      <dgm:t>
        <a:bodyPr/>
        <a:lstStyle/>
        <a:p>
          <a:r>
            <a:rPr lang="it-IT"/>
            <a:t>Limitazioni Conosciute:</a:t>
          </a:r>
        </a:p>
      </dgm:t>
    </dgm:pt>
    <dgm:pt modelId="{F9F80C54-F99E-4C19-8636-1DEB67CC9679}" type="parTrans" cxnId="{B7F73DB5-79CA-4563-819C-44377439D9B7}">
      <dgm:prSet/>
      <dgm:spPr/>
      <dgm:t>
        <a:bodyPr/>
        <a:lstStyle/>
        <a:p>
          <a:endParaRPr lang="it-IT"/>
        </a:p>
      </dgm:t>
    </dgm:pt>
    <dgm:pt modelId="{DFB62269-1311-4EF8-A688-8861FFA87785}" type="sibTrans" cxnId="{B7F73DB5-79CA-4563-819C-44377439D9B7}">
      <dgm:prSet/>
      <dgm:spPr/>
      <dgm:t>
        <a:bodyPr/>
        <a:lstStyle/>
        <a:p>
          <a:endParaRPr lang="it-IT"/>
        </a:p>
      </dgm:t>
    </dgm:pt>
    <dgm:pt modelId="{8BAA67E8-BFB7-48AA-B13D-6135E3F01098}">
      <dgm:prSet/>
      <dgm:spPr/>
      <dgm:t>
        <a:bodyPr/>
        <a:lstStyle/>
        <a:p>
          <a:r>
            <a:rPr lang="it-IT"/>
            <a:t>Mancanza di sincronizzazione interna.</a:t>
          </a:r>
        </a:p>
      </dgm:t>
    </dgm:pt>
    <dgm:pt modelId="{42708A91-8E7F-430D-A400-BAC36D8354CC}" type="parTrans" cxnId="{60EB5093-1FD8-4367-B4DF-DAB5328E41A4}">
      <dgm:prSet/>
      <dgm:spPr/>
      <dgm:t>
        <a:bodyPr/>
        <a:lstStyle/>
        <a:p>
          <a:endParaRPr lang="it-IT"/>
        </a:p>
      </dgm:t>
    </dgm:pt>
    <dgm:pt modelId="{76273253-CDD8-4098-A494-6E526E0E1ADE}" type="sibTrans" cxnId="{60EB5093-1FD8-4367-B4DF-DAB5328E41A4}">
      <dgm:prSet/>
      <dgm:spPr/>
      <dgm:t>
        <a:bodyPr/>
        <a:lstStyle/>
        <a:p>
          <a:endParaRPr lang="it-IT"/>
        </a:p>
      </dgm:t>
    </dgm:pt>
    <dgm:pt modelId="{6130125C-A0A3-4F0F-B0E0-F22702B42DF4}">
      <dgm:prSet/>
      <dgm:spPr/>
      <dgm:t>
        <a:bodyPr/>
        <a:lstStyle/>
        <a:p>
          <a:r>
            <a:rPr lang="it-IT"/>
            <a:t>Dimensione del file fissa alla creazione.</a:t>
          </a:r>
        </a:p>
      </dgm:t>
    </dgm:pt>
    <dgm:pt modelId="{D8E502E1-F505-440D-ADCC-C972CC10BC4F}" type="parTrans" cxnId="{E3093DA6-6A64-4F6A-9689-062AD5F19803}">
      <dgm:prSet/>
      <dgm:spPr/>
      <dgm:t>
        <a:bodyPr/>
        <a:lstStyle/>
        <a:p>
          <a:endParaRPr lang="it-IT"/>
        </a:p>
      </dgm:t>
    </dgm:pt>
    <dgm:pt modelId="{1C54F388-895B-4371-B685-3D3372618E60}" type="sibTrans" cxnId="{E3093DA6-6A64-4F6A-9689-062AD5F19803}">
      <dgm:prSet/>
      <dgm:spPr/>
      <dgm:t>
        <a:bodyPr/>
        <a:lstStyle/>
        <a:p>
          <a:endParaRPr lang="it-IT"/>
        </a:p>
      </dgm:t>
    </dgm:pt>
    <dgm:pt modelId="{F8825E32-A77F-4B73-8285-66CD87064215}">
      <dgm:prSet/>
      <dgm:spPr/>
      <dgm:t>
        <a:bodyPr/>
        <a:lstStyle/>
        <a:p>
          <a:r>
            <a:rPr lang="it-IT"/>
            <a:t>Allocazione dati come un'unica estensione.</a:t>
          </a:r>
        </a:p>
      </dgm:t>
    </dgm:pt>
    <dgm:pt modelId="{ED66215B-F0DA-4A09-844B-5A067952032A}" type="parTrans" cxnId="{93FEEF30-9569-4B85-8825-18A851C67E2A}">
      <dgm:prSet/>
      <dgm:spPr/>
      <dgm:t>
        <a:bodyPr/>
        <a:lstStyle/>
        <a:p>
          <a:endParaRPr lang="it-IT"/>
        </a:p>
      </dgm:t>
    </dgm:pt>
    <dgm:pt modelId="{D3C6DA60-C9AE-48DD-8B36-88F2CEBEFFC9}" type="sibTrans" cxnId="{93FEEF30-9569-4B85-8825-18A851C67E2A}">
      <dgm:prSet/>
      <dgm:spPr/>
      <dgm:t>
        <a:bodyPr/>
        <a:lstStyle/>
        <a:p>
          <a:endParaRPr lang="it-IT"/>
        </a:p>
      </dgm:t>
    </dgm:pt>
    <dgm:pt modelId="{10045C7F-3FDC-4918-AC89-C0130CA3BFF4}">
      <dgm:prSet/>
      <dgm:spPr/>
      <dgm:t>
        <a:bodyPr/>
        <a:lstStyle/>
        <a:p>
          <a:r>
            <a:rPr lang="it-IT"/>
            <a:t>Assenza di sottodirectory.</a:t>
          </a:r>
        </a:p>
      </dgm:t>
    </dgm:pt>
    <dgm:pt modelId="{892D7755-0044-4248-BBDD-717DB3809B58}" type="parTrans" cxnId="{63D91389-9DBF-4766-8609-C63128CE6A3A}">
      <dgm:prSet/>
      <dgm:spPr/>
      <dgm:t>
        <a:bodyPr/>
        <a:lstStyle/>
        <a:p>
          <a:endParaRPr lang="it-IT"/>
        </a:p>
      </dgm:t>
    </dgm:pt>
    <dgm:pt modelId="{6672547B-BCC5-4528-85B7-AC0F5FDFCC17}" type="sibTrans" cxnId="{63D91389-9DBF-4766-8609-C63128CE6A3A}">
      <dgm:prSet/>
      <dgm:spPr/>
      <dgm:t>
        <a:bodyPr/>
        <a:lstStyle/>
        <a:p>
          <a:endParaRPr lang="it-IT"/>
        </a:p>
      </dgm:t>
    </dgm:pt>
    <dgm:pt modelId="{97206A9B-E219-4139-978C-0E3C52020505}">
      <dgm:prSet/>
      <dgm:spPr/>
      <dgm:t>
        <a:bodyPr/>
        <a:lstStyle/>
        <a:p>
          <a:r>
            <a:rPr lang="it-IT"/>
            <a:t>Nomi file limitati a 14 caratteri.</a:t>
          </a:r>
        </a:p>
      </dgm:t>
    </dgm:pt>
    <dgm:pt modelId="{69416496-F3B8-4F02-A646-BB0F55492372}" type="parTrans" cxnId="{1A9CEF16-16C6-4541-BD68-5356AEFB2F14}">
      <dgm:prSet/>
      <dgm:spPr/>
      <dgm:t>
        <a:bodyPr/>
        <a:lstStyle/>
        <a:p>
          <a:endParaRPr lang="it-IT"/>
        </a:p>
      </dgm:t>
    </dgm:pt>
    <dgm:pt modelId="{1E7F7DAF-40ED-4513-B66F-4F94F38FEB90}" type="sibTrans" cxnId="{1A9CEF16-16C6-4541-BD68-5356AEFB2F14}">
      <dgm:prSet/>
      <dgm:spPr/>
      <dgm:t>
        <a:bodyPr/>
        <a:lstStyle/>
        <a:p>
          <a:endParaRPr lang="it-IT"/>
        </a:p>
      </dgm:t>
    </dgm:pt>
    <dgm:pt modelId="{B9BFE5A9-DF6A-460F-9F36-7E6F8C79F2C0}">
      <dgm:prSet/>
      <dgm:spPr/>
      <dgm:t>
        <a:bodyPr/>
        <a:lstStyle/>
        <a:p>
          <a:r>
            <a:rPr lang="it-IT"/>
            <a:t>Possibili corruzioni del disco in caso di arresto anomalo.</a:t>
          </a:r>
        </a:p>
      </dgm:t>
    </dgm:pt>
    <dgm:pt modelId="{527F3684-7CAA-4AF0-B891-88762434B39A}" type="parTrans" cxnId="{1172D029-0A24-45F7-BF37-FE81656CF46A}">
      <dgm:prSet/>
      <dgm:spPr/>
      <dgm:t>
        <a:bodyPr/>
        <a:lstStyle/>
        <a:p>
          <a:endParaRPr lang="it-IT"/>
        </a:p>
      </dgm:t>
    </dgm:pt>
    <dgm:pt modelId="{A9077286-5F7F-4B2F-8B0E-567161FD3515}" type="sibTrans" cxnId="{1172D029-0A24-45F7-BF37-FE81656CF46A}">
      <dgm:prSet/>
      <dgm:spPr/>
      <dgm:t>
        <a:bodyPr/>
        <a:lstStyle/>
        <a:p>
          <a:endParaRPr lang="it-IT"/>
        </a:p>
      </dgm:t>
    </dgm:pt>
    <dgm:pt modelId="{81712822-E56F-4100-AA17-B3219CCFF7E0}">
      <dgm:prSet/>
      <dgm:spPr/>
      <dgm:t>
        <a:bodyPr/>
        <a:lstStyle/>
        <a:p>
          <a:r>
            <a:rPr lang="it-IT"/>
            <a:t>Operazioni Speciali:</a:t>
          </a:r>
        </a:p>
      </dgm:t>
    </dgm:pt>
    <dgm:pt modelId="{34E2A940-968B-48E7-98F8-141F1F5B4306}" type="parTrans" cxnId="{C4168554-CAD3-435B-9353-C90FBA6E5982}">
      <dgm:prSet/>
      <dgm:spPr/>
      <dgm:t>
        <a:bodyPr/>
        <a:lstStyle/>
        <a:p>
          <a:endParaRPr lang="it-IT"/>
        </a:p>
      </dgm:t>
    </dgm:pt>
    <dgm:pt modelId="{83CCC702-FB35-462F-AE53-87EA22471AA6}" type="sibTrans" cxnId="{C4168554-CAD3-435B-9353-C90FBA6E5982}">
      <dgm:prSet/>
      <dgm:spPr/>
      <dgm:t>
        <a:bodyPr/>
        <a:lstStyle/>
        <a:p>
          <a:endParaRPr lang="it-IT"/>
        </a:p>
      </dgm:t>
    </dgm:pt>
    <dgm:pt modelId="{3F0A664E-C36C-468A-ACA9-318BA14B18D1}">
      <dgm:prSet/>
      <dgm:spPr/>
      <dgm:t>
        <a:bodyPr/>
        <a:lstStyle/>
        <a:p>
          <a:r>
            <a:rPr lang="it-IT"/>
            <a:t>Semantica simile a Unix per filesys_remove(): blocchi non deallocati se il file è aperto.</a:t>
          </a:r>
        </a:p>
      </dgm:t>
    </dgm:pt>
    <dgm:pt modelId="{052F5BC1-9D77-46E8-BFF2-62E0AAC6CDBA}" type="parTrans" cxnId="{76BC8B68-4461-4871-844F-3865C9279D2B}">
      <dgm:prSet/>
      <dgm:spPr/>
      <dgm:t>
        <a:bodyPr/>
        <a:lstStyle/>
        <a:p>
          <a:endParaRPr lang="it-IT"/>
        </a:p>
      </dgm:t>
    </dgm:pt>
    <dgm:pt modelId="{424AC49F-0CD2-4C8E-A430-7AB5036CAD25}" type="sibTrans" cxnId="{76BC8B68-4461-4871-844F-3865C9279D2B}">
      <dgm:prSet/>
      <dgm:spPr/>
      <dgm:t>
        <a:bodyPr/>
        <a:lstStyle/>
        <a:p>
          <a:endParaRPr lang="it-IT"/>
        </a:p>
      </dgm:t>
    </dgm:pt>
    <dgm:pt modelId="{D65291D2-AE12-4A07-8F75-44CA0B5FB22E}">
      <dgm:prSet/>
      <dgm:spPr/>
      <dgm:t>
        <a:bodyPr/>
        <a:lstStyle/>
        <a:p>
          <a:r>
            <a:rPr lang="it-IT" dirty="0"/>
            <a:t>Creazione di un disco simulato con </a:t>
          </a:r>
          <a:r>
            <a:rPr lang="it-IT" dirty="0" err="1"/>
            <a:t>pintos-mkdisk</a:t>
          </a:r>
          <a:r>
            <a:rPr lang="it-IT" dirty="0"/>
            <a:t>.</a:t>
          </a:r>
        </a:p>
      </dgm:t>
    </dgm:pt>
    <dgm:pt modelId="{5BA5AA66-3E67-4418-A158-09DB451A5855}" type="parTrans" cxnId="{5D7A59CE-E7A2-4A17-92D6-83BF13DD8CB2}">
      <dgm:prSet/>
      <dgm:spPr/>
      <dgm:t>
        <a:bodyPr/>
        <a:lstStyle/>
        <a:p>
          <a:endParaRPr lang="it-IT"/>
        </a:p>
      </dgm:t>
    </dgm:pt>
    <dgm:pt modelId="{F2039F06-7AC9-4C9A-8952-F4AAA4B669D0}" type="sibTrans" cxnId="{5D7A59CE-E7A2-4A17-92D6-83BF13DD8CB2}">
      <dgm:prSet/>
      <dgm:spPr/>
      <dgm:t>
        <a:bodyPr/>
        <a:lstStyle/>
        <a:p>
          <a:endParaRPr lang="it-IT"/>
        </a:p>
      </dgm:t>
    </dgm:pt>
    <dgm:pt modelId="{14A3EA96-A13B-47B0-A60A-1B923CE57C03}">
      <dgm:prSet/>
      <dgm:spPr/>
      <dgm:t>
        <a:bodyPr/>
        <a:lstStyle/>
        <a:p>
          <a:r>
            <a:rPr lang="it-IT" dirty="0"/>
            <a:t>Copia dei file dentro e fuori dal sistema file simulato con </a:t>
          </a:r>
          <a:r>
            <a:rPr lang="it-IT" dirty="0" err="1"/>
            <a:t>pintos</a:t>
          </a:r>
          <a:r>
            <a:rPr lang="it-IT" dirty="0"/>
            <a:t> -p e -g.</a:t>
          </a:r>
        </a:p>
      </dgm:t>
    </dgm:pt>
    <dgm:pt modelId="{5D11C250-DEF9-4685-80CA-527133D4127A}" type="parTrans" cxnId="{EFD007FF-C0A8-4D15-8D10-6857A652CE0F}">
      <dgm:prSet/>
      <dgm:spPr/>
      <dgm:t>
        <a:bodyPr/>
        <a:lstStyle/>
        <a:p>
          <a:endParaRPr lang="it-IT"/>
        </a:p>
      </dgm:t>
    </dgm:pt>
    <dgm:pt modelId="{8A6DE093-80B7-409E-913D-68F2DF2C94AB}" type="sibTrans" cxnId="{EFD007FF-C0A8-4D15-8D10-6857A652CE0F}">
      <dgm:prSet/>
      <dgm:spPr/>
      <dgm:t>
        <a:bodyPr/>
        <a:lstStyle/>
        <a:p>
          <a:endParaRPr lang="it-IT"/>
        </a:p>
      </dgm:t>
    </dgm:pt>
    <dgm:pt modelId="{D83780F3-B2A5-4103-9CBE-D16250080760}" type="pres">
      <dgm:prSet presAssocID="{5DDA0307-9110-4FD1-8A14-751E60954BF1}" presName="linear" presStyleCnt="0">
        <dgm:presLayoutVars>
          <dgm:animLvl val="lvl"/>
          <dgm:resizeHandles val="exact"/>
        </dgm:presLayoutVars>
      </dgm:prSet>
      <dgm:spPr/>
    </dgm:pt>
    <dgm:pt modelId="{30539D3F-07B4-433A-8F1C-5014AF6235F4}" type="pres">
      <dgm:prSet presAssocID="{C392868C-7052-4D5E-A92D-9EF00B78AC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58FB5A-99F4-4C45-A068-920966DCAD1E}" type="pres">
      <dgm:prSet presAssocID="{C392868C-7052-4D5E-A92D-9EF00B78ACDA}" presName="childText" presStyleLbl="revTx" presStyleIdx="0" presStyleCnt="2">
        <dgm:presLayoutVars>
          <dgm:bulletEnabled val="1"/>
        </dgm:presLayoutVars>
      </dgm:prSet>
      <dgm:spPr/>
    </dgm:pt>
    <dgm:pt modelId="{7453A4EE-B927-4E39-9F1E-69AF54FE5750}" type="pres">
      <dgm:prSet presAssocID="{81712822-E56F-4100-AA17-B3219CCFF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D129D3-1542-439E-B7D6-37389D121738}" type="pres">
      <dgm:prSet presAssocID="{81712822-E56F-4100-AA17-B3219CCFF7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9CEF16-16C6-4541-BD68-5356AEFB2F14}" srcId="{C392868C-7052-4D5E-A92D-9EF00B78ACDA}" destId="{97206A9B-E219-4139-978C-0E3C52020505}" srcOrd="4" destOrd="0" parTransId="{69416496-F3B8-4F02-A646-BB0F55492372}" sibTransId="{1E7F7DAF-40ED-4513-B66F-4F94F38FEB90}"/>
    <dgm:cxn modelId="{1172D029-0A24-45F7-BF37-FE81656CF46A}" srcId="{C392868C-7052-4D5E-A92D-9EF00B78ACDA}" destId="{B9BFE5A9-DF6A-460F-9F36-7E6F8C79F2C0}" srcOrd="5" destOrd="0" parTransId="{527F3684-7CAA-4AF0-B891-88762434B39A}" sibTransId="{A9077286-5F7F-4B2F-8B0E-567161FD3515}"/>
    <dgm:cxn modelId="{93FEEF30-9569-4B85-8825-18A851C67E2A}" srcId="{C392868C-7052-4D5E-A92D-9EF00B78ACDA}" destId="{F8825E32-A77F-4B73-8285-66CD87064215}" srcOrd="2" destOrd="0" parTransId="{ED66215B-F0DA-4A09-844B-5A067952032A}" sibTransId="{D3C6DA60-C9AE-48DD-8B36-88F2CEBEFFC9}"/>
    <dgm:cxn modelId="{C1884432-6364-4CDA-8E71-A1C6980634E0}" type="presOf" srcId="{6130125C-A0A3-4F0F-B0E0-F22702B42DF4}" destId="{A658FB5A-99F4-4C45-A068-920966DCAD1E}" srcOrd="0" destOrd="1" presId="urn:microsoft.com/office/officeart/2005/8/layout/vList2"/>
    <dgm:cxn modelId="{47C15B3C-465A-4623-B4BE-056A494DCD36}" type="presOf" srcId="{F8825E32-A77F-4B73-8285-66CD87064215}" destId="{A658FB5A-99F4-4C45-A068-920966DCAD1E}" srcOrd="0" destOrd="2" presId="urn:microsoft.com/office/officeart/2005/8/layout/vList2"/>
    <dgm:cxn modelId="{F6BEDC63-F971-4E46-BEFD-DA24AA816C0D}" type="presOf" srcId="{14A3EA96-A13B-47B0-A60A-1B923CE57C03}" destId="{9CD129D3-1542-439E-B7D6-37389D121738}" srcOrd="0" destOrd="2" presId="urn:microsoft.com/office/officeart/2005/8/layout/vList2"/>
    <dgm:cxn modelId="{F4F27748-73E6-4807-8CC6-ABBEAE9857CC}" type="presOf" srcId="{10045C7F-3FDC-4918-AC89-C0130CA3BFF4}" destId="{A658FB5A-99F4-4C45-A068-920966DCAD1E}" srcOrd="0" destOrd="3" presId="urn:microsoft.com/office/officeart/2005/8/layout/vList2"/>
    <dgm:cxn modelId="{76BC8B68-4461-4871-844F-3865C9279D2B}" srcId="{81712822-E56F-4100-AA17-B3219CCFF7E0}" destId="{3F0A664E-C36C-468A-ACA9-318BA14B18D1}" srcOrd="0" destOrd="0" parTransId="{052F5BC1-9D77-46E8-BFF2-62E0AAC6CDBA}" sibTransId="{424AC49F-0CD2-4C8E-A430-7AB5036CAD25}"/>
    <dgm:cxn modelId="{B4BA586E-E6F1-42DC-B5A9-93DE2C0E2CFA}" type="presOf" srcId="{97206A9B-E219-4139-978C-0E3C52020505}" destId="{A658FB5A-99F4-4C45-A068-920966DCAD1E}" srcOrd="0" destOrd="4" presId="urn:microsoft.com/office/officeart/2005/8/layout/vList2"/>
    <dgm:cxn modelId="{62558653-543E-4F4F-A9C4-5AFB7394E895}" type="presOf" srcId="{8BAA67E8-BFB7-48AA-B13D-6135E3F01098}" destId="{A658FB5A-99F4-4C45-A068-920966DCAD1E}" srcOrd="0" destOrd="0" presId="urn:microsoft.com/office/officeart/2005/8/layout/vList2"/>
    <dgm:cxn modelId="{C4168554-CAD3-435B-9353-C90FBA6E5982}" srcId="{5DDA0307-9110-4FD1-8A14-751E60954BF1}" destId="{81712822-E56F-4100-AA17-B3219CCFF7E0}" srcOrd="1" destOrd="0" parTransId="{34E2A940-968B-48E7-98F8-141F1F5B4306}" sibTransId="{83CCC702-FB35-462F-AE53-87EA22471AA6}"/>
    <dgm:cxn modelId="{63D91389-9DBF-4766-8609-C63128CE6A3A}" srcId="{C392868C-7052-4D5E-A92D-9EF00B78ACDA}" destId="{10045C7F-3FDC-4918-AC89-C0130CA3BFF4}" srcOrd="3" destOrd="0" parTransId="{892D7755-0044-4248-BBDD-717DB3809B58}" sibTransId="{6672547B-BCC5-4528-85B7-AC0F5FDFCC17}"/>
    <dgm:cxn modelId="{60EB5093-1FD8-4367-B4DF-DAB5328E41A4}" srcId="{C392868C-7052-4D5E-A92D-9EF00B78ACDA}" destId="{8BAA67E8-BFB7-48AA-B13D-6135E3F01098}" srcOrd="0" destOrd="0" parTransId="{42708A91-8E7F-430D-A400-BAC36D8354CC}" sibTransId="{76273253-CDD8-4098-A494-6E526E0E1ADE}"/>
    <dgm:cxn modelId="{F92C3CA0-31C3-4B99-9C75-0919B2C9D604}" type="presOf" srcId="{D65291D2-AE12-4A07-8F75-44CA0B5FB22E}" destId="{9CD129D3-1542-439E-B7D6-37389D121738}" srcOrd="0" destOrd="1" presId="urn:microsoft.com/office/officeart/2005/8/layout/vList2"/>
    <dgm:cxn modelId="{2B2B8AA4-4A12-4204-95B2-B244B4A25C6E}" type="presOf" srcId="{C392868C-7052-4D5E-A92D-9EF00B78ACDA}" destId="{30539D3F-07B4-433A-8F1C-5014AF6235F4}" srcOrd="0" destOrd="0" presId="urn:microsoft.com/office/officeart/2005/8/layout/vList2"/>
    <dgm:cxn modelId="{E3093DA6-6A64-4F6A-9689-062AD5F19803}" srcId="{C392868C-7052-4D5E-A92D-9EF00B78ACDA}" destId="{6130125C-A0A3-4F0F-B0E0-F22702B42DF4}" srcOrd="1" destOrd="0" parTransId="{D8E502E1-F505-440D-ADCC-C972CC10BC4F}" sibTransId="{1C54F388-895B-4371-B685-3D3372618E60}"/>
    <dgm:cxn modelId="{AE5AB2B2-8F5F-4B01-8E0E-E16E4E9F5C55}" type="presOf" srcId="{B9BFE5A9-DF6A-460F-9F36-7E6F8C79F2C0}" destId="{A658FB5A-99F4-4C45-A068-920966DCAD1E}" srcOrd="0" destOrd="5" presId="urn:microsoft.com/office/officeart/2005/8/layout/vList2"/>
    <dgm:cxn modelId="{B7F73DB5-79CA-4563-819C-44377439D9B7}" srcId="{5DDA0307-9110-4FD1-8A14-751E60954BF1}" destId="{C392868C-7052-4D5E-A92D-9EF00B78ACDA}" srcOrd="0" destOrd="0" parTransId="{F9F80C54-F99E-4C19-8636-1DEB67CC9679}" sibTransId="{DFB62269-1311-4EF8-A688-8861FFA87785}"/>
    <dgm:cxn modelId="{5D7A59CE-E7A2-4A17-92D6-83BF13DD8CB2}" srcId="{81712822-E56F-4100-AA17-B3219CCFF7E0}" destId="{D65291D2-AE12-4A07-8F75-44CA0B5FB22E}" srcOrd="1" destOrd="0" parTransId="{5BA5AA66-3E67-4418-A158-09DB451A5855}" sibTransId="{F2039F06-7AC9-4C9A-8952-F4AAA4B669D0}"/>
    <dgm:cxn modelId="{A6F2B9E8-BB17-448E-8767-9F9AA8FA656E}" type="presOf" srcId="{3F0A664E-C36C-468A-ACA9-318BA14B18D1}" destId="{9CD129D3-1542-439E-B7D6-37389D121738}" srcOrd="0" destOrd="0" presId="urn:microsoft.com/office/officeart/2005/8/layout/vList2"/>
    <dgm:cxn modelId="{0C8DC6F4-F5D5-4262-B68A-AFA77E28F627}" type="presOf" srcId="{5DDA0307-9110-4FD1-8A14-751E60954BF1}" destId="{D83780F3-B2A5-4103-9CBE-D16250080760}" srcOrd="0" destOrd="0" presId="urn:microsoft.com/office/officeart/2005/8/layout/vList2"/>
    <dgm:cxn modelId="{722880FE-8D90-4DBC-80E7-D302BA24F93F}" type="presOf" srcId="{81712822-E56F-4100-AA17-B3219CCFF7E0}" destId="{7453A4EE-B927-4E39-9F1E-69AF54FE5750}" srcOrd="0" destOrd="0" presId="urn:microsoft.com/office/officeart/2005/8/layout/vList2"/>
    <dgm:cxn modelId="{EFD007FF-C0A8-4D15-8D10-6857A652CE0F}" srcId="{81712822-E56F-4100-AA17-B3219CCFF7E0}" destId="{14A3EA96-A13B-47B0-A60A-1B923CE57C03}" srcOrd="2" destOrd="0" parTransId="{5D11C250-DEF9-4685-80CA-527133D4127A}" sibTransId="{8A6DE093-80B7-409E-913D-68F2DF2C94AB}"/>
    <dgm:cxn modelId="{656A0067-A284-4D1C-915A-1397115EE317}" type="presParOf" srcId="{D83780F3-B2A5-4103-9CBE-D16250080760}" destId="{30539D3F-07B4-433A-8F1C-5014AF6235F4}" srcOrd="0" destOrd="0" presId="urn:microsoft.com/office/officeart/2005/8/layout/vList2"/>
    <dgm:cxn modelId="{53E40359-1438-4BBC-8730-A27B59FAFC67}" type="presParOf" srcId="{D83780F3-B2A5-4103-9CBE-D16250080760}" destId="{A658FB5A-99F4-4C45-A068-920966DCAD1E}" srcOrd="1" destOrd="0" presId="urn:microsoft.com/office/officeart/2005/8/layout/vList2"/>
    <dgm:cxn modelId="{609B2F34-D142-4C81-9BB9-20941770EE64}" type="presParOf" srcId="{D83780F3-B2A5-4103-9CBE-D16250080760}" destId="{7453A4EE-B927-4E39-9F1E-69AF54FE5750}" srcOrd="2" destOrd="0" presId="urn:microsoft.com/office/officeart/2005/8/layout/vList2"/>
    <dgm:cxn modelId="{3CC8A076-F8F7-4F79-B4DE-0B8B0CA0787D}" type="presParOf" srcId="{D83780F3-B2A5-4103-9CBE-D16250080760}" destId="{9CD129D3-1542-439E-B7D6-37389D1217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8F7-CAAD-47AA-97CB-203F58A43858}">
      <dsp:nvSpPr>
        <dsp:cNvPr id="0" name=""/>
        <dsp:cNvSpPr/>
      </dsp:nvSpPr>
      <dsp:spPr>
        <a:xfrm>
          <a:off x="0" y="80770"/>
          <a:ext cx="3409782" cy="387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Il filesystem di un sistema operativo svolge un ruolo cruciale nella gestione dei file su disco. Nel contesto di Pintos, esploriamo la sua implementazione, focalizzandoci sugli inode, le directory, i bitmap e le operazioni chiave del filesystem.</a:t>
          </a:r>
          <a:endParaRPr lang="it-IT" sz="2300" kern="1200"/>
        </a:p>
      </dsp:txBody>
      <dsp:txXfrm>
        <a:off x="166452" y="247222"/>
        <a:ext cx="3076878" cy="35421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0CED7-C92D-41E8-84A7-CF3F24A5EDA1}">
      <dsp:nvSpPr>
        <dsp:cNvPr id="0" name=""/>
        <dsp:cNvSpPr/>
      </dsp:nvSpPr>
      <dsp:spPr>
        <a:xfrm>
          <a:off x="1615476" y="7586"/>
          <a:ext cx="185612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OS/161</a:t>
          </a:r>
          <a:endParaRPr lang="it-IT" sz="2300" kern="1200" dirty="0"/>
        </a:p>
      </dsp:txBody>
      <dsp:txXfrm>
        <a:off x="1641749" y="33859"/>
        <a:ext cx="1803574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C280-5234-43DA-9723-2EFE3D2A9E28}">
      <dsp:nvSpPr>
        <dsp:cNvPr id="0" name=""/>
        <dsp:cNvSpPr/>
      </dsp:nvSpPr>
      <dsp:spPr>
        <a:xfrm rot="5400000">
          <a:off x="3479571" y="-1490314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I dischi sono numerati in base all'ordine di rilevamento sul bus di sistema.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Configurazione nel file sys161.conf con immagini dei dischi (es. LHD0.img).</a:t>
          </a:r>
        </a:p>
      </dsp:txBody>
      <dsp:txXfrm rot="-5400000">
        <a:off x="1941516" y="66070"/>
        <a:ext cx="3433255" cy="338815"/>
      </dsp:txXfrm>
    </dsp:sp>
    <dsp:sp modelId="{735C5997-9445-4E47-AC8B-BEE60603C55D}">
      <dsp:nvSpPr>
        <dsp:cNvPr id="0" name=""/>
        <dsp:cNvSpPr/>
      </dsp:nvSpPr>
      <dsp:spPr>
        <a:xfrm>
          <a:off x="0" y="806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Configurazione dei Dischi</a:t>
          </a:r>
        </a:p>
      </dsp:txBody>
      <dsp:txXfrm>
        <a:off x="22911" y="23717"/>
        <a:ext cx="1895694" cy="423519"/>
      </dsp:txXfrm>
    </dsp:sp>
    <dsp:sp modelId="{6D4A53E8-51BA-4B47-9399-39785E926A4F}">
      <dsp:nvSpPr>
        <dsp:cNvPr id="0" name=""/>
        <dsp:cNvSpPr/>
      </dsp:nvSpPr>
      <dsp:spPr>
        <a:xfrm rot="5400000">
          <a:off x="3479571" y="-997505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Uso di disk161 per creare o ridimensionare immagini disco.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Creazione delle immagini al momento dell'avvio o tramite disk161.</a:t>
          </a:r>
        </a:p>
      </dsp:txBody>
      <dsp:txXfrm rot="-5400000">
        <a:off x="1941516" y="558879"/>
        <a:ext cx="3433255" cy="338815"/>
      </dsp:txXfrm>
    </dsp:sp>
    <dsp:sp modelId="{7DAF7555-E74E-4A18-8D6B-EED6F0CB3F10}">
      <dsp:nvSpPr>
        <dsp:cNvPr id="0" name=""/>
        <dsp:cNvSpPr/>
      </dsp:nvSpPr>
      <dsp:spPr>
        <a:xfrm>
          <a:off x="0" y="493615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Creazione di Immagini Disco</a:t>
          </a:r>
        </a:p>
      </dsp:txBody>
      <dsp:txXfrm>
        <a:off x="22911" y="516526"/>
        <a:ext cx="1895694" cy="423519"/>
      </dsp:txXfrm>
    </dsp:sp>
    <dsp:sp modelId="{272AF3FB-F112-40FC-B860-A589B4AC8B47}">
      <dsp:nvSpPr>
        <dsp:cNvPr id="0" name=""/>
        <dsp:cNvSpPr/>
      </dsp:nvSpPr>
      <dsp:spPr>
        <a:xfrm rot="5400000">
          <a:off x="3479571" y="-504696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Utilizzo di mksfs per preparare le strutture on-disk prima dell'uso.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Esecuzione da OS/161 o da fuori.</a:t>
          </a:r>
        </a:p>
      </dsp:txBody>
      <dsp:txXfrm rot="-5400000">
        <a:off x="1941516" y="1051688"/>
        <a:ext cx="3433255" cy="338815"/>
      </dsp:txXfrm>
    </dsp:sp>
    <dsp:sp modelId="{2BEF4B3E-3D24-4786-BB11-4BB73AD059D3}">
      <dsp:nvSpPr>
        <dsp:cNvPr id="0" name=""/>
        <dsp:cNvSpPr/>
      </dsp:nvSpPr>
      <dsp:spPr>
        <a:xfrm>
          <a:off x="0" y="986424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Formattazione del Disco</a:t>
          </a:r>
        </a:p>
      </dsp:txBody>
      <dsp:txXfrm>
        <a:off x="22911" y="1009335"/>
        <a:ext cx="1895694" cy="423519"/>
      </dsp:txXfrm>
    </dsp:sp>
    <dsp:sp modelId="{88AEE272-52FE-423D-92D0-09984313F089}">
      <dsp:nvSpPr>
        <dsp:cNvPr id="0" name=""/>
        <dsp:cNvSpPr/>
      </dsp:nvSpPr>
      <dsp:spPr>
        <a:xfrm rot="5400000">
          <a:off x="3479571" y="-11888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Montaggio del filesystem con il comando "mount" nella console OS/161.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Accesso ai file e alle directory con comandi come cd, cp, ls.</a:t>
          </a:r>
        </a:p>
      </dsp:txBody>
      <dsp:txXfrm rot="-5400000">
        <a:off x="1941516" y="1544496"/>
        <a:ext cx="3433255" cy="338815"/>
      </dsp:txXfrm>
    </dsp:sp>
    <dsp:sp modelId="{D4EF578F-915A-4BFF-90E5-3C7484F75D5B}">
      <dsp:nvSpPr>
        <dsp:cNvPr id="0" name=""/>
        <dsp:cNvSpPr/>
      </dsp:nvSpPr>
      <dsp:spPr>
        <a:xfrm>
          <a:off x="0" y="1479233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Montaggio e Accesso</a:t>
          </a:r>
        </a:p>
      </dsp:txBody>
      <dsp:txXfrm>
        <a:off x="22911" y="1502144"/>
        <a:ext cx="1895694" cy="423519"/>
      </dsp:txXfrm>
    </dsp:sp>
    <dsp:sp modelId="{37DD7488-5D81-4C75-9FED-CE0CA4F7A40F}">
      <dsp:nvSpPr>
        <dsp:cNvPr id="0" name=""/>
        <dsp:cNvSpPr/>
      </dsp:nvSpPr>
      <dsp:spPr>
        <a:xfrm rot="5400000">
          <a:off x="3479571" y="480920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Introduzione di bootfs come volume di avvio.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Possibilità di cambiare il bootfs da menu.</a:t>
          </a:r>
        </a:p>
      </dsp:txBody>
      <dsp:txXfrm rot="-5400000">
        <a:off x="1941516" y="2037305"/>
        <a:ext cx="3433255" cy="338815"/>
      </dsp:txXfrm>
    </dsp:sp>
    <dsp:sp modelId="{715625C0-5393-4AD1-9507-F41BC211A671}">
      <dsp:nvSpPr>
        <dsp:cNvPr id="0" name=""/>
        <dsp:cNvSpPr/>
      </dsp:nvSpPr>
      <dsp:spPr>
        <a:xfrm>
          <a:off x="0" y="1972042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Bootfs</a:t>
          </a:r>
          <a:r>
            <a:rPr lang="it-IT" sz="1300" kern="1200" dirty="0"/>
            <a:t> e Root Directory</a:t>
          </a:r>
        </a:p>
      </dsp:txBody>
      <dsp:txXfrm>
        <a:off x="22911" y="1994953"/>
        <a:ext cx="1895694" cy="423519"/>
      </dsp:txXfrm>
    </dsp:sp>
    <dsp:sp modelId="{61F5C2C5-365E-4CA0-B9C5-FA8726E581D5}">
      <dsp:nvSpPr>
        <dsp:cNvPr id="0" name=""/>
        <dsp:cNvSpPr/>
      </dsp:nvSpPr>
      <dsp:spPr>
        <a:xfrm rot="5400000">
          <a:off x="3479571" y="973729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 dirty="0"/>
            <a:t>Utilizzo di </a:t>
          </a:r>
          <a:r>
            <a:rPr lang="it-IT" sz="800" kern="1200" dirty="0" err="1"/>
            <a:t>sfsck</a:t>
          </a:r>
          <a:r>
            <a:rPr lang="it-IT" sz="800" kern="1200" dirty="0"/>
            <a:t> per controllare e ripristinare la consistenza del filesystem.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Eseguibile da dentro o fuori OS/161, principalmente a scopo diagnostico.</a:t>
          </a:r>
        </a:p>
      </dsp:txBody>
      <dsp:txXfrm rot="-5400000">
        <a:off x="1941516" y="2530114"/>
        <a:ext cx="3433255" cy="338815"/>
      </dsp:txXfrm>
    </dsp:sp>
    <dsp:sp modelId="{5648ED43-8C78-45D8-8AF1-269168594B22}">
      <dsp:nvSpPr>
        <dsp:cNvPr id="0" name=""/>
        <dsp:cNvSpPr/>
      </dsp:nvSpPr>
      <dsp:spPr>
        <a:xfrm>
          <a:off x="0" y="2464850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Controllo e Ripristino</a:t>
          </a:r>
        </a:p>
      </dsp:txBody>
      <dsp:txXfrm>
        <a:off x="22911" y="2487761"/>
        <a:ext cx="1895694" cy="42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E25CF-E22F-4B09-B955-9BB2AC12461F}">
      <dsp:nvSpPr>
        <dsp:cNvPr id="0" name=""/>
        <dsp:cNvSpPr/>
      </dsp:nvSpPr>
      <dsp:spPr>
        <a:xfrm>
          <a:off x="0" y="69071"/>
          <a:ext cx="3409782" cy="389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Gli inode nel filesystem di Pintos rappresentano i file su disco e contengono informazioni cruciali come dimensioni, posizioni dei blocchi, permessi e timestamp. Questi inode differiscono sia nella rappresentazione in memoria che su disco, ognuno con attributi specifici e funzioni di gestione. La struttura degli inode in Pintos è definita nel file "inode.h" e "inode.c", dove vengono gestiti e utilizzati per supportare le operazioni di gestione dei file.</a:t>
          </a:r>
          <a:endParaRPr lang="it-IT" sz="1700" kern="1200"/>
        </a:p>
      </dsp:txBody>
      <dsp:txXfrm>
        <a:off x="166452" y="235523"/>
        <a:ext cx="3076878" cy="3565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711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Inode su Disco</a:t>
          </a:r>
        </a:p>
      </dsp:txBody>
      <dsp:txXfrm>
        <a:off x="34731" y="34731"/>
        <a:ext cx="4664045" cy="642000"/>
      </dsp:txXfrm>
    </dsp:sp>
    <dsp:sp modelId="{D7E51A6D-E80A-44FC-B555-C65A79BE9060}">
      <dsp:nvSpPr>
        <dsp:cNvPr id="0" name=""/>
        <dsp:cNvSpPr/>
      </dsp:nvSpPr>
      <dsp:spPr>
        <a:xfrm>
          <a:off x="0" y="735947"/>
          <a:ext cx="4733507" cy="290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/>
            <a:t>Rappresenta l'immagine persistente di un file su disco.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/>
            <a:t>Contiene attributi essenziali come la posizione dei blocchi e le informazioni di dimensione.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Dimensione fissa di 512 byte nel filesystem di </a:t>
          </a:r>
          <a:r>
            <a:rPr lang="it-IT" sz="2000" kern="1200" dirty="0" err="1"/>
            <a:t>Pintos</a:t>
          </a:r>
          <a:r>
            <a:rPr lang="it-IT" sz="2000" kern="1200" dirty="0"/>
            <a:t>, anche se non completamente utilizzati.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Definito dalla  «</a:t>
          </a:r>
          <a:r>
            <a:rPr lang="it-IT" sz="2000" b="1" kern="1200" dirty="0" err="1"/>
            <a:t>struct</a:t>
          </a:r>
          <a:r>
            <a:rPr lang="it-IT" sz="2000" b="1" kern="1200" dirty="0"/>
            <a:t> </a:t>
          </a:r>
          <a:r>
            <a:rPr lang="it-IT" sz="2000" b="1" kern="1200" dirty="0" err="1"/>
            <a:t>inode_disk</a:t>
          </a:r>
          <a:r>
            <a:rPr lang="it-IT" sz="2000" kern="1200" dirty="0"/>
            <a:t>» nel codice sorgente.</a:t>
          </a:r>
        </a:p>
      </dsp:txBody>
      <dsp:txXfrm>
        <a:off x="0" y="735947"/>
        <a:ext cx="4733507" cy="290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766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Inode su Memoria</a:t>
          </a:r>
        </a:p>
      </dsp:txBody>
      <dsp:txXfrm>
        <a:off x="37402" y="37402"/>
        <a:ext cx="4658703" cy="691386"/>
      </dsp:txXfrm>
    </dsp:sp>
    <dsp:sp modelId="{D7E51A6D-E80A-44FC-B555-C65A79BE9060}">
      <dsp:nvSpPr>
        <dsp:cNvPr id="0" name=""/>
        <dsp:cNvSpPr/>
      </dsp:nvSpPr>
      <dsp:spPr>
        <a:xfrm>
          <a:off x="0" y="796431"/>
          <a:ext cx="4733507" cy="284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 err="1"/>
            <a:t>Encompassa</a:t>
          </a:r>
          <a:r>
            <a:rPr lang="it-IT" sz="2200" b="0" i="0" kern="1200" dirty="0"/>
            <a:t> l'</a:t>
          </a:r>
          <a:r>
            <a:rPr lang="it-IT" sz="2200" b="0" i="0" kern="1200" dirty="0" err="1"/>
            <a:t>inode</a:t>
          </a:r>
          <a:r>
            <a:rPr lang="it-IT" sz="2200" b="0" i="0" kern="1200" dirty="0"/>
            <a:t> su disco e include informazioni aggiuntive necessarie durante l'esecuzione.</a:t>
          </a:r>
          <a:endParaRPr lang="it-I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/>
            <a:t>Contiene dati come il numero di volte che il file è aperto, informazioni sul blocco associato al filesystem, e altro.</a:t>
          </a:r>
          <a:endParaRPr lang="it-I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/>
            <a:t>Struttura definita dalla «</a:t>
          </a:r>
          <a:r>
            <a:rPr lang="it-IT" sz="2200" b="1" i="0" kern="1200" dirty="0" err="1"/>
            <a:t>struct</a:t>
          </a:r>
          <a:r>
            <a:rPr lang="it-IT" sz="2200" b="1" i="0" kern="1200" dirty="0"/>
            <a:t> </a:t>
          </a:r>
          <a:r>
            <a:rPr lang="it-IT" sz="2200" b="1" i="0" kern="1200" dirty="0" err="1"/>
            <a:t>inode</a:t>
          </a:r>
          <a:r>
            <a:rPr lang="it-IT" sz="2200" b="0" i="0" kern="1200" dirty="0"/>
            <a:t>» nel codice sorgente.</a:t>
          </a:r>
          <a:endParaRPr lang="it-IT" sz="2200" kern="1200" dirty="0"/>
        </a:p>
      </dsp:txBody>
      <dsp:txXfrm>
        <a:off x="0" y="796431"/>
        <a:ext cx="4733507" cy="28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E2B30-1F13-4718-A85A-FCE07E620C67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B3CBA-87D4-41C8-8EBE-074584227B88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7AE09F-D5C3-463F-AF17-2380A907C0A6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Creazione</a:t>
          </a:r>
          <a:r>
            <a:rPr lang="en-US" sz="1400" b="1" kern="1200" dirty="0"/>
            <a:t>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dir_create</a:t>
          </a:r>
          <a:r>
            <a:rPr lang="en-US" sz="1400" kern="1200" dirty="0"/>
            <a:t> (</a:t>
          </a:r>
          <a:r>
            <a:rPr lang="en-US" sz="1400" kern="1200" dirty="0" err="1"/>
            <a:t>block_sector_t</a:t>
          </a:r>
          <a:r>
            <a:rPr lang="en-US" sz="1400" kern="1200" dirty="0"/>
            <a:t> sector, </a:t>
          </a:r>
          <a:r>
            <a:rPr lang="en-US" sz="1400" kern="1200" dirty="0" err="1"/>
            <a:t>size_t</a:t>
          </a:r>
          <a:r>
            <a:rPr lang="en-US" sz="1400" kern="1200" dirty="0"/>
            <a:t> </a:t>
          </a:r>
          <a:r>
            <a:rPr lang="en-US" sz="1400" kern="1200" dirty="0" err="1"/>
            <a:t>entry_cnt</a:t>
          </a:r>
          <a:r>
            <a:rPr lang="en-US" sz="1400" kern="1200" dirty="0"/>
            <a:t>)</a:t>
          </a:r>
        </a:p>
      </dsp:txBody>
      <dsp:txXfrm>
        <a:off x="905091" y="3679"/>
        <a:ext cx="6107278" cy="783628"/>
      </dsp:txXfrm>
    </dsp:sp>
    <dsp:sp modelId="{58A1AAB2-2555-4513-8EA4-5EE48C19DD42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1D144-BEE6-47C6-A81A-519681B48323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45F712-D4A5-4B49-977B-CB06FAEBDB23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Apertura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dir_open</a:t>
          </a:r>
          <a:r>
            <a:rPr lang="en-US" sz="1400" kern="1200" dirty="0"/>
            <a:t> (struct </a:t>
          </a:r>
          <a:r>
            <a:rPr lang="en-US" sz="1400" kern="1200" dirty="0" err="1"/>
            <a:t>inode</a:t>
          </a:r>
          <a:r>
            <a:rPr lang="en-US" sz="1400" kern="1200" dirty="0"/>
            <a:t> *</a:t>
          </a:r>
          <a:r>
            <a:rPr lang="en-US" sz="1400" kern="1200" dirty="0" err="1"/>
            <a:t>inode</a:t>
          </a:r>
          <a:r>
            <a:rPr lang="en-US" sz="1400" kern="1200" dirty="0"/>
            <a:t>)</a:t>
          </a:r>
        </a:p>
      </dsp:txBody>
      <dsp:txXfrm>
        <a:off x="905091" y="983215"/>
        <a:ext cx="6107278" cy="783628"/>
      </dsp:txXfrm>
    </dsp:sp>
    <dsp:sp modelId="{8D9C740C-134A-4C2B-9D64-77A35DEB5D4F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C23C-1B27-4C0A-BFEF-B4A540C90C9F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EC179B-DA28-4EAA-A76E-1CE9882235BE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Chiusura</a:t>
          </a:r>
          <a:r>
            <a:rPr lang="en-US" sz="1400" b="1" kern="1200" dirty="0"/>
            <a:t>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void </a:t>
          </a:r>
          <a:r>
            <a:rPr lang="en-US" sz="1400" kern="1200" dirty="0" err="1"/>
            <a:t>dir_close</a:t>
          </a:r>
          <a:r>
            <a:rPr lang="en-US" sz="1400" kern="1200" dirty="0"/>
            <a:t> (struct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)</a:t>
          </a:r>
        </a:p>
      </dsp:txBody>
      <dsp:txXfrm>
        <a:off x="905091" y="1962751"/>
        <a:ext cx="6107278" cy="783628"/>
      </dsp:txXfrm>
    </dsp:sp>
    <dsp:sp modelId="{72D4120C-CF1F-4FF0-87CA-A09063742A75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B673C-89A6-47AF-BA31-3058FC6ED7B5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B0373F-78DC-4710-B261-1E0FE54F7E45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Aggiunta</a:t>
          </a:r>
          <a:r>
            <a:rPr lang="en-US" sz="1400" b="1" kern="1200" dirty="0"/>
            <a:t> di un file a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dir_add</a:t>
          </a:r>
          <a:r>
            <a:rPr lang="en-US" sz="1400" kern="1200" dirty="0"/>
            <a:t> (struct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, const char *name, </a:t>
          </a:r>
          <a:r>
            <a:rPr lang="en-US" sz="1400" kern="1200" dirty="0" err="1"/>
            <a:t>block_sector_t</a:t>
          </a:r>
          <a:r>
            <a:rPr lang="en-US" sz="1400" kern="1200" dirty="0"/>
            <a:t> </a:t>
          </a:r>
          <a:r>
            <a:rPr lang="en-US" sz="1400" kern="1200" dirty="0" err="1"/>
            <a:t>inode_sector</a:t>
          </a:r>
          <a:r>
            <a:rPr lang="en-US" sz="1400" kern="1200" dirty="0"/>
            <a:t>)</a:t>
          </a:r>
        </a:p>
      </dsp:txBody>
      <dsp:txXfrm>
        <a:off x="905091" y="2942287"/>
        <a:ext cx="6107278" cy="783628"/>
      </dsp:txXfrm>
    </dsp:sp>
    <dsp:sp modelId="{00BA94D0-BCCC-4336-878D-1C43B77BC922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86A8C-8DB2-4D3D-848E-D337CD0D7A18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571854-82F8-4990-AEB4-AA9219763175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Ricerca</a:t>
          </a:r>
          <a:r>
            <a:rPr lang="en-US" sz="1400" b="1" kern="1200" dirty="0"/>
            <a:t> di un file in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dir_lookup</a:t>
          </a:r>
          <a:r>
            <a:rPr lang="en-US" sz="1400" kern="1200" dirty="0"/>
            <a:t> (const 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, const char *name, struct </a:t>
          </a:r>
          <a:r>
            <a:rPr lang="en-US" sz="1400" kern="1200" dirty="0" err="1"/>
            <a:t>inode</a:t>
          </a:r>
          <a:r>
            <a:rPr lang="en-US" sz="1400" kern="1200" dirty="0"/>
            <a:t> **</a:t>
          </a:r>
          <a:r>
            <a:rPr lang="en-US" sz="1400" kern="1200" dirty="0" err="1"/>
            <a:t>inode</a:t>
          </a:r>
          <a:r>
            <a:rPr lang="en-US" sz="1400" kern="1200" dirty="0"/>
            <a:t>)</a:t>
          </a:r>
        </a:p>
      </dsp:txBody>
      <dsp:txXfrm>
        <a:off x="905091" y="3921823"/>
        <a:ext cx="6107278" cy="78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656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ARCHITETTURA</a:t>
          </a:r>
        </a:p>
      </dsp:txBody>
      <dsp:txXfrm>
        <a:off x="32059" y="32059"/>
        <a:ext cx="4669389" cy="592617"/>
      </dsp:txXfrm>
    </dsp:sp>
    <dsp:sp modelId="{D7E51A6D-E80A-44FC-B555-C65A79BE9060}">
      <dsp:nvSpPr>
        <dsp:cNvPr id="0" name=""/>
        <dsp:cNvSpPr/>
      </dsp:nvSpPr>
      <dsp:spPr>
        <a:xfrm>
          <a:off x="0" y="721004"/>
          <a:ext cx="4733507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Progettato per l'architettura 80x86 (Intel x86).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</a:t>
          </a: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thread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 del kernel, esecuzione di programmi utente, file system e memoria virtuale.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Progettato per l'architettura MIPS.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fino a 32 processori, con funzionalità multiprocessore.</a:t>
          </a:r>
        </a:p>
      </dsp:txBody>
      <dsp:txXfrm>
        <a:off x="0" y="721004"/>
        <a:ext cx="4733507" cy="288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656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SIMULATORI</a:t>
          </a:r>
        </a:p>
      </dsp:txBody>
      <dsp:txXfrm>
        <a:off x="32059" y="32059"/>
        <a:ext cx="4669389" cy="592617"/>
      </dsp:txXfrm>
    </dsp:sp>
    <dsp:sp modelId="{D7E51A6D-E80A-44FC-B555-C65A79BE9060}">
      <dsp:nvSpPr>
        <dsp:cNvPr id="0" name=""/>
        <dsp:cNvSpPr/>
      </dsp:nvSpPr>
      <dsp:spPr>
        <a:xfrm>
          <a:off x="0" y="721004"/>
          <a:ext cx="4733507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Eseguito su simulatori di sistema come </a:t>
          </a: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Bochs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 e QEMU.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>
              <a:solidFill>
                <a:schemeClr val="accent2">
                  <a:lumMod val="50000"/>
                </a:schemeClr>
              </a:solidFill>
            </a:rPr>
            <a:t>Simulano una CPU 80x86 e i dispositivi periferici associati.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Utilizza il simulatore di macchina System/161.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funzionalità avanzate come il debug remoto e il profiling del kernel.</a:t>
          </a:r>
        </a:p>
      </dsp:txBody>
      <dsp:txXfrm>
        <a:off x="0" y="721004"/>
        <a:ext cx="4733507" cy="288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05341-288B-4E79-928F-7A830105DA5B}">
      <dsp:nvSpPr>
        <dsp:cNvPr id="0" name=""/>
        <dsp:cNvSpPr/>
      </dsp:nvSpPr>
      <dsp:spPr>
        <a:xfrm>
          <a:off x="1541027" y="10602"/>
          <a:ext cx="196717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dirty="0"/>
            <a:t>PINTOS</a:t>
          </a:r>
          <a:endParaRPr lang="it-IT" sz="2200" kern="1200" dirty="0"/>
        </a:p>
      </dsp:txBody>
      <dsp:txXfrm>
        <a:off x="1566157" y="35732"/>
        <a:ext cx="1916911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39D3F-07B4-433A-8F1C-5014AF6235F4}">
      <dsp:nvSpPr>
        <dsp:cNvPr id="0" name=""/>
        <dsp:cNvSpPr/>
      </dsp:nvSpPr>
      <dsp:spPr>
        <a:xfrm>
          <a:off x="0" y="54046"/>
          <a:ext cx="53931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Limitazioni Conosciute:</a:t>
          </a:r>
        </a:p>
      </dsp:txBody>
      <dsp:txXfrm>
        <a:off x="21704" y="75750"/>
        <a:ext cx="5349692" cy="401192"/>
      </dsp:txXfrm>
    </dsp:sp>
    <dsp:sp modelId="{A658FB5A-99F4-4C45-A068-920966DCAD1E}">
      <dsp:nvSpPr>
        <dsp:cNvPr id="0" name=""/>
        <dsp:cNvSpPr/>
      </dsp:nvSpPr>
      <dsp:spPr>
        <a:xfrm>
          <a:off x="0" y="498646"/>
          <a:ext cx="5393100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Mancanza di sincronizzazione interna.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Dimensione del file fissa alla creazione.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Allocazione dati come un'unica estensione.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Assenza di sottodirectory.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Nomi file limitati a 14 caratteri.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Possibili corruzioni del disco in caso di arresto anomalo.</a:t>
          </a:r>
        </a:p>
      </dsp:txBody>
      <dsp:txXfrm>
        <a:off x="0" y="498646"/>
        <a:ext cx="5393100" cy="1494540"/>
      </dsp:txXfrm>
    </dsp:sp>
    <dsp:sp modelId="{7453A4EE-B927-4E39-9F1E-69AF54FE5750}">
      <dsp:nvSpPr>
        <dsp:cNvPr id="0" name=""/>
        <dsp:cNvSpPr/>
      </dsp:nvSpPr>
      <dsp:spPr>
        <a:xfrm>
          <a:off x="0" y="1993186"/>
          <a:ext cx="53931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Operazioni Speciali:</a:t>
          </a:r>
        </a:p>
      </dsp:txBody>
      <dsp:txXfrm>
        <a:off x="21704" y="2014890"/>
        <a:ext cx="5349692" cy="401192"/>
      </dsp:txXfrm>
    </dsp:sp>
    <dsp:sp modelId="{9CD129D3-1542-439E-B7D6-37389D121738}">
      <dsp:nvSpPr>
        <dsp:cNvPr id="0" name=""/>
        <dsp:cNvSpPr/>
      </dsp:nvSpPr>
      <dsp:spPr>
        <a:xfrm>
          <a:off x="0" y="2437786"/>
          <a:ext cx="5393100" cy="11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Semantica simile a Unix per filesys_remove(): blocchi non deallocati se il file è aperto.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 dirty="0"/>
            <a:t>Creazione di un disco simulato con </a:t>
          </a:r>
          <a:r>
            <a:rPr lang="it-IT" sz="1500" kern="1200" dirty="0" err="1"/>
            <a:t>pintos-mkdisk</a:t>
          </a:r>
          <a:r>
            <a:rPr lang="it-IT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 dirty="0"/>
            <a:t>Copia dei file dentro e fuori dal sistema file simulato con </a:t>
          </a:r>
          <a:r>
            <a:rPr lang="it-IT" sz="1500" kern="1200" dirty="0" err="1"/>
            <a:t>pintos</a:t>
          </a:r>
          <a:r>
            <a:rPr lang="it-IT" sz="1500" kern="1200" dirty="0"/>
            <a:t> -p e -g.</a:t>
          </a:r>
        </a:p>
      </dsp:txBody>
      <dsp:txXfrm>
        <a:off x="0" y="2437786"/>
        <a:ext cx="5393100" cy="1140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0E3D6-2590-4DDA-901E-DACCDB86D7E1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F769-E639-4756-A320-BB77A3D9D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46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7F2E0-36B5-4D8A-9BE2-BDD45E9AC1F1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F3E-9CCD-4DFD-9DE6-E65E819AAC2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F8CD93-0502-4655-BB46-0D6C7F10AEC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43F8-605E-4AD5-801E-CACDB0873B39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27401D-B665-4467-BA0D-77D63B844B8D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41F4-B0DA-462D-A9E1-9A511D406C6B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4CA-7778-40FD-B028-B6164377AAFB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D695-AE62-46CF-B7EE-F05A7804D5CC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693-DA76-4E1F-A5BE-0DAE5F7185A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8BD6FC-8209-4A64-AF37-114108C0D6D3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6B27-B575-4343-B523-ADDD5D507A59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62E6D1-D2A6-4D6C-954C-14FC4C1658F9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hyperlink" Target="http://os161.org/resources/sf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3175646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6"/>
            <a:ext cx="3593857" cy="5242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PINTOS - FILESYSTEM</a:t>
            </a: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969180-0B1B-E898-81AE-F903C11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INTRODUZIONE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C6C3CB4-B917-99F7-514D-9767D852047D}"/>
              </a:ext>
            </a:extLst>
          </p:cNvPr>
          <p:cNvGraphicFramePr/>
          <p:nvPr/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po 13">
            <a:extLst>
              <a:ext uri="{FF2B5EF4-FFF2-40B4-BE49-F238E27FC236}">
                <a16:creationId xmlns:a16="http://schemas.microsoft.com/office/drawing/2014/main" id="{3727D5CE-2CE8-34B6-70A6-03D30A7E8833}"/>
              </a:ext>
            </a:extLst>
          </p:cNvPr>
          <p:cNvGrpSpPr/>
          <p:nvPr/>
        </p:nvGrpSpPr>
        <p:grpSpPr>
          <a:xfrm>
            <a:off x="5032120" y="1111641"/>
            <a:ext cx="6008625" cy="4655348"/>
            <a:chOff x="2371418" y="1465576"/>
            <a:chExt cx="5263050" cy="4077694"/>
          </a:xfrm>
        </p:grpSpPr>
        <p:pic>
          <p:nvPicPr>
            <p:cNvPr id="15" name="Segnaposto contenuto 4">
              <a:extLst>
                <a:ext uri="{FF2B5EF4-FFF2-40B4-BE49-F238E27FC236}">
                  <a16:creationId xmlns:a16="http://schemas.microsoft.com/office/drawing/2014/main" id="{29A4EC61-5C73-F248-CB01-DB9C1F17A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1204" y="1465576"/>
              <a:ext cx="3823479" cy="3649219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341A2CF-9989-4536-6601-5564C28166F8}"/>
                </a:ext>
              </a:extLst>
            </p:cNvPr>
            <p:cNvSpPr txBox="1"/>
            <p:nvPr/>
          </p:nvSpPr>
          <p:spPr>
            <a:xfrm>
              <a:off x="2371418" y="5266271"/>
              <a:ext cx="526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0719">
                <a:spcAft>
                  <a:spcPts val="684"/>
                </a:spcAft>
              </a:pP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pintos</a:t>
              </a:r>
              <a:r>
                <a:rPr lang="it-IT" sz="136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/</a:t>
              </a: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src</a:t>
              </a:r>
              <a:r>
                <a:rPr lang="it-IT" sz="136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/</a:t>
              </a: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filesys</a:t>
              </a:r>
              <a:endParaRPr lang="it-IT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7683CB-C2FB-1030-B825-2ACFA473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INODe</a:t>
            </a:r>
            <a:r>
              <a:rPr lang="en-US" dirty="0"/>
              <a:t> in pintos 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B2A032E-663A-6A8C-89FE-720B989A7CE6}"/>
              </a:ext>
            </a:extLst>
          </p:cNvPr>
          <p:cNvGraphicFramePr/>
          <p:nvPr/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88C55-7397-E997-F9E2-56BFD3286E29}"/>
              </a:ext>
            </a:extLst>
          </p:cNvPr>
          <p:cNvSpPr>
            <a:spLocks/>
          </p:cNvSpPr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A3A1A3-B5F0-7C69-3930-46B0052E7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509" y="1111641"/>
            <a:ext cx="6249844" cy="39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Differenze tra Inode su Disco e Inode in Memoria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F3DD657-E96A-EDE6-04C3-BA1AA96E7DF2}"/>
              </a:ext>
            </a:extLst>
          </p:cNvPr>
          <p:cNvSpPr txBox="1">
            <a:spLocks/>
          </p:cNvSpPr>
          <p:nvPr/>
        </p:nvSpPr>
        <p:spPr>
          <a:xfrm>
            <a:off x="6593882" y="2181225"/>
            <a:ext cx="4594295" cy="36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2628">
              <a:spcAft>
                <a:spcPts val="594"/>
              </a:spcAft>
              <a:buNone/>
            </a:pPr>
            <a:endParaRPr lang="it-IT" dirty="0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2F4F8609-7BE5-0B14-6230-0EADF851A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348262"/>
              </p:ext>
            </p:extLst>
          </p:nvPr>
        </p:nvGraphicFramePr>
        <p:xfrm>
          <a:off x="1013899" y="2205888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79577859-1613-C92E-6CA3-49B7836C1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09819"/>
              </p:ext>
            </p:extLst>
          </p:nvPr>
        </p:nvGraphicFramePr>
        <p:xfrm>
          <a:off x="6444594" y="2205888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49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486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200" dirty="0"/>
              <a:t>Rappresentazione delle Directory in </a:t>
            </a:r>
            <a:r>
              <a:rPr lang="it-IT" sz="2200" dirty="0" err="1"/>
              <a:t>Pintos</a:t>
            </a:r>
            <a:endParaRPr lang="it-IT" sz="2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Le directory sono rappresentate come file con i propri inodes in Pintos.</a:t>
            </a:r>
          </a:p>
          <a:p>
            <a:r>
              <a:rPr lang="it-IT">
                <a:solidFill>
                  <a:schemeClr val="bg1"/>
                </a:solidFill>
              </a:rPr>
              <a:t>Ogni entry di directory contiene il nome del file e il numero inode associato.</a:t>
            </a:r>
          </a:p>
          <a:p>
            <a:r>
              <a:rPr lang="it-IT">
                <a:solidFill>
                  <a:schemeClr val="bg1"/>
                </a:solidFill>
              </a:rPr>
              <a:t>La struttura dell'entry della directory è definita da «</a:t>
            </a:r>
            <a:r>
              <a:rPr lang="it-IT" b="1">
                <a:solidFill>
                  <a:schemeClr val="bg1"/>
                </a:solidFill>
              </a:rPr>
              <a:t>struct dir_entry» </a:t>
            </a:r>
            <a:r>
              <a:rPr lang="it-IT">
                <a:solidFill>
                  <a:schemeClr val="bg1"/>
                </a:solidFill>
              </a:rPr>
              <a:t>nel codice sorgente.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41DA15-14E6-8126-A3E6-6672AA51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21383"/>
            <a:ext cx="6489819" cy="36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Operazioni sulle directory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2B3CE1F-821D-B0E9-57CC-FD8ED4294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8752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9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40198-E55A-B07C-13C8-FD21428A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/>
              <a:t>Utilizzo dei Bitmap nel Filesystem di </a:t>
            </a:r>
            <a:r>
              <a:rPr lang="it-IT" dirty="0" err="1"/>
              <a:t>Pintos</a:t>
            </a:r>
            <a:endParaRPr lang="it-IT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6E8BDCE-33F2-BDB4-229F-557D27A0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623" y="2361057"/>
            <a:ext cx="1778378" cy="1778378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DF233C3-3B58-7858-561C-A35D93F2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4281082"/>
            <a:ext cx="3305175" cy="168000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01338-0C57-9D49-3686-0B4F4F09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it-IT"/>
              <a:t>I bitmap nel filesystem di </a:t>
            </a:r>
            <a:r>
              <a:rPr lang="it-IT" err="1"/>
              <a:t>Pintos</a:t>
            </a:r>
            <a:r>
              <a:rPr lang="it-IT"/>
              <a:t> svolgono un ruolo cruciale nella gestione dell'allocazione dei blocchi</a:t>
            </a:r>
          </a:p>
          <a:p>
            <a:r>
              <a:rPr lang="it-IT"/>
              <a:t>Rappresentano la disponibilità o l'occupazione di settori (blocchi) nel filesystem.</a:t>
            </a:r>
          </a:p>
          <a:p>
            <a:r>
              <a:rPr lang="it-IT"/>
              <a:t>I bitmap sono implementati come array di bit, con ciascun bit che rappresenta lo stato di occupazione di un settore (blocco).</a:t>
            </a:r>
          </a:p>
          <a:p>
            <a:r>
              <a:rPr lang="it-IT"/>
              <a:t>Un bit impostato a 0 indica che il blocco è libero, mentre un bit impostato a 1 indica che il blocco è occupato.</a:t>
            </a:r>
          </a:p>
          <a:p>
            <a:r>
              <a:rPr lang="it-IT"/>
              <a:t>Quando un file viene creato o esteso, i bitmap vengono consultati per trovare blocchi liberi.</a:t>
            </a:r>
          </a:p>
          <a:p>
            <a:r>
              <a:rPr lang="it-IT"/>
              <a:t>Durante l'allocazione, i bitmap vengono aggiornati per riflettere l'occupazione dei nuovi blocchi.</a:t>
            </a:r>
          </a:p>
        </p:txBody>
      </p:sp>
    </p:spTree>
    <p:extLst>
      <p:ext uri="{BB962C8B-B14F-4D97-AF65-F5344CB8AC3E}">
        <p14:creationId xmlns:p14="http://schemas.microsoft.com/office/powerpoint/2010/main" val="28921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0D44A-0161-4D0F-8A21-D0161A02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vs. OS/161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195364C4-DEE3-9709-3C71-3EA503209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78385"/>
              </p:ext>
            </p:extLst>
          </p:nvPr>
        </p:nvGraphicFramePr>
        <p:xfrm>
          <a:off x="868857" y="2029314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B04021D0-2A59-EDF2-3108-851617938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09721"/>
              </p:ext>
            </p:extLst>
          </p:nvPr>
        </p:nvGraphicFramePr>
        <p:xfrm>
          <a:off x="6217572" y="2011446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0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8F3FD-E9E6-67D1-F265-E0AB8BB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COMPARATIVA FILE SYSTEM: PINTOS vs </a:t>
            </a:r>
            <a:r>
              <a:rPr lang="it-IT" dirty="0" err="1"/>
              <a:t>os</a:t>
            </a:r>
            <a:r>
              <a:rPr lang="it-IT" dirty="0"/>
              <a:t>/161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43017A6-506B-38DA-AD5D-2D06B677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618405"/>
              </p:ext>
            </p:extLst>
          </p:nvPr>
        </p:nvGraphicFramePr>
        <p:xfrm>
          <a:off x="887219" y="1979724"/>
          <a:ext cx="508707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947C60D3-B422-3208-0FE5-C90905239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4800156"/>
              </p:ext>
            </p:extLst>
          </p:nvPr>
        </p:nvGraphicFramePr>
        <p:xfrm>
          <a:off x="581194" y="2654884"/>
          <a:ext cx="5393100" cy="3632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CE053DE-78F1-47B9-4B5F-9C1B471E2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590902"/>
              </p:ext>
            </p:extLst>
          </p:nvPr>
        </p:nvGraphicFramePr>
        <p:xfrm>
          <a:off x="6523735" y="1979724"/>
          <a:ext cx="5087073" cy="55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55AE12F-9875-2A38-5C24-940FB2C0FAA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33385858"/>
              </p:ext>
            </p:extLst>
          </p:nvPr>
        </p:nvGraphicFramePr>
        <p:xfrm>
          <a:off x="6217709" y="2654884"/>
          <a:ext cx="5393100" cy="293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5B006B42-FF08-F95A-EC73-880692C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947" y="6492875"/>
            <a:ext cx="11174598" cy="3651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http://os161.org/resources/sfs.html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https://web.stanford.edu/class/cs140/projects/pintos/pintos_3.html#SEC35</a:t>
            </a:r>
          </a:p>
        </p:txBody>
      </p:sp>
    </p:spTree>
    <p:extLst>
      <p:ext uri="{BB962C8B-B14F-4D97-AF65-F5344CB8AC3E}">
        <p14:creationId xmlns:p14="http://schemas.microsoft.com/office/powerpoint/2010/main" val="14574051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952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Calibri Light</vt:lpstr>
      <vt:lpstr>Gill Sans MT</vt:lpstr>
      <vt:lpstr>Goudy Old Style</vt:lpstr>
      <vt:lpstr>Wingdings 2</vt:lpstr>
      <vt:lpstr>Dividend</vt:lpstr>
      <vt:lpstr>Programmazione di Sistema a.a. 2022/2023  s318904 Marcello Vitaggio s317264 Fabrizio Vitale  </vt:lpstr>
      <vt:lpstr>INTRODUZIONE</vt:lpstr>
      <vt:lpstr>INODe in pintos </vt:lpstr>
      <vt:lpstr>Differenze tra Inode su Disco e Inode in Memoria</vt:lpstr>
      <vt:lpstr>Rappresentazione delle Directory in Pintos</vt:lpstr>
      <vt:lpstr>Operazioni sulle directory</vt:lpstr>
      <vt:lpstr>Utilizzo dei Bitmap nel Filesystem di Pintos</vt:lpstr>
      <vt:lpstr>Pintos vs. OS/161</vt:lpstr>
      <vt:lpstr>ANALISI COMPARATIVA FILE SYSTEM: PINTOS vs os/161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Vitaggio  Marcello</cp:lastModifiedBy>
  <cp:revision>87</cp:revision>
  <dcterms:created xsi:type="dcterms:W3CDTF">2012-07-30T23:18:30Z</dcterms:created>
  <dcterms:modified xsi:type="dcterms:W3CDTF">2024-01-20T19:57:00Z</dcterms:modified>
</cp:coreProperties>
</file>