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F5AA1-B74A-5D97-D79B-CE7442964E4D}" name="Fabrizio Vitale" initials="FV" userId="b41906222faa56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EAECED"/>
    <a:srgbClr val="AFF5B4"/>
    <a:srgbClr val="91B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41DA9-16AB-49EA-93BE-915C0C7656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ECC5D-6AE1-4F9A-AD30-8D21DF79D04C}">
      <dgm:prSet/>
      <dgm:spPr/>
      <dgm:t>
        <a:bodyPr/>
        <a:lstStyle/>
        <a:p>
          <a:r>
            <a:rPr lang="it-IT" dirty="0"/>
            <a:t>Fisico        		 Contenuto      Logico</a:t>
          </a:r>
          <a:endParaRPr lang="en-US" dirty="0"/>
        </a:p>
      </dgm:t>
    </dgm:pt>
    <dgm:pt modelId="{983040D2-6A5E-442E-AA06-324D71DE10DD}" type="parTrans" cxnId="{1ED6AFA3-260D-4058-97F0-1188D8CD6851}">
      <dgm:prSet/>
      <dgm:spPr/>
      <dgm:t>
        <a:bodyPr/>
        <a:lstStyle/>
        <a:p>
          <a:endParaRPr lang="en-US"/>
        </a:p>
      </dgm:t>
    </dgm:pt>
    <dgm:pt modelId="{61A3DEDA-66CA-4A55-89A3-1BF4E9538188}" type="sibTrans" cxnId="{1ED6AFA3-260D-4058-97F0-1188D8CD6851}">
      <dgm:prSet/>
      <dgm:spPr/>
      <dgm:t>
        <a:bodyPr/>
        <a:lstStyle/>
        <a:p>
          <a:endParaRPr lang="en-US"/>
        </a:p>
      </dgm:t>
    </dgm:pt>
    <dgm:pt modelId="{89D70D73-DFBF-4A76-B999-E4FE16F382DF}">
      <dgm:prSet/>
      <dgm:spPr/>
      <dgm:t>
        <a:bodyPr/>
        <a:lstStyle/>
        <a:p>
          <a:r>
            <a:rPr lang="it-IT" dirty="0"/>
            <a:t>00000000--000003ff  	 CPU           c0000000--800003ff</a:t>
          </a:r>
          <a:endParaRPr lang="en-US" dirty="0"/>
        </a:p>
      </dgm:t>
    </dgm:pt>
    <dgm:pt modelId="{30C00254-9F59-4201-9CEA-A062B173F07C}" type="parTrans" cxnId="{751380C1-6230-4172-B8DA-6A01FA9385B6}">
      <dgm:prSet/>
      <dgm:spPr/>
      <dgm:t>
        <a:bodyPr/>
        <a:lstStyle/>
        <a:p>
          <a:endParaRPr lang="en-US"/>
        </a:p>
      </dgm:t>
    </dgm:pt>
    <dgm:pt modelId="{19370805-EFC5-47BB-9788-049546D2B314}" type="sibTrans" cxnId="{751380C1-6230-4172-B8DA-6A01FA9385B6}">
      <dgm:prSet/>
      <dgm:spPr/>
      <dgm:t>
        <a:bodyPr/>
        <a:lstStyle/>
        <a:p>
          <a:endParaRPr lang="en-US"/>
        </a:p>
      </dgm:t>
    </dgm:pt>
    <dgm:pt modelId="{2C053E83-BA25-495A-9A49-DD5B98CD8AF1}">
      <dgm:prSet/>
      <dgm:spPr/>
      <dgm:t>
        <a:bodyPr/>
        <a:lstStyle/>
        <a:p>
          <a:r>
            <a:rPr lang="it-IT" dirty="0"/>
            <a:t>00000400--000005ff 	 BIOS          c0000400--800005ff</a:t>
          </a:r>
          <a:endParaRPr lang="en-US" dirty="0"/>
        </a:p>
      </dgm:t>
    </dgm:pt>
    <dgm:pt modelId="{CE72B6E0-3854-4072-9B94-F17F4C8AEF32}" type="parTrans" cxnId="{7C1F27A2-C75F-4C00-8CB6-7A7183968C2A}">
      <dgm:prSet/>
      <dgm:spPr/>
      <dgm:t>
        <a:bodyPr/>
        <a:lstStyle/>
        <a:p>
          <a:endParaRPr lang="en-US"/>
        </a:p>
      </dgm:t>
    </dgm:pt>
    <dgm:pt modelId="{E8B97A95-EEA5-40FE-A26B-BC67DF1AB871}" type="sibTrans" cxnId="{7C1F27A2-C75F-4C00-8CB6-7A7183968C2A}">
      <dgm:prSet/>
      <dgm:spPr/>
      <dgm:t>
        <a:bodyPr/>
        <a:lstStyle/>
        <a:p>
          <a:endParaRPr lang="en-US"/>
        </a:p>
      </dgm:t>
    </dgm:pt>
    <dgm:pt modelId="{E1DEE06F-FE4B-4262-81B3-D4D2AF2F0D92}">
      <dgm:prSet/>
      <dgm:spPr/>
      <dgm:t>
        <a:bodyPr/>
        <a:lstStyle/>
        <a:p>
          <a:r>
            <a:rPr lang="it-IT" dirty="0"/>
            <a:t>00000600--00007bff  	 </a:t>
          </a:r>
          <a:r>
            <a:rPr lang="it-IT" dirty="0" err="1"/>
            <a:t>Allign</a:t>
          </a:r>
          <a:r>
            <a:rPr lang="it-IT" dirty="0"/>
            <a:t>          c0000600--80007bff</a:t>
          </a:r>
          <a:endParaRPr lang="en-US" dirty="0"/>
        </a:p>
      </dgm:t>
    </dgm:pt>
    <dgm:pt modelId="{1887AEA5-DE88-437A-B2F8-F75A9B0144BF}" type="parTrans" cxnId="{5EFBF01F-8308-434B-A61D-990F3FEF29E3}">
      <dgm:prSet/>
      <dgm:spPr/>
      <dgm:t>
        <a:bodyPr/>
        <a:lstStyle/>
        <a:p>
          <a:endParaRPr lang="en-US"/>
        </a:p>
      </dgm:t>
    </dgm:pt>
    <dgm:pt modelId="{F20ADD0C-3028-4D12-9D47-7C72FF1DAED4}" type="sibTrans" cxnId="{5EFBF01F-8308-434B-A61D-990F3FEF29E3}">
      <dgm:prSet/>
      <dgm:spPr/>
      <dgm:t>
        <a:bodyPr/>
        <a:lstStyle/>
        <a:p>
          <a:endParaRPr lang="en-US"/>
        </a:p>
      </dgm:t>
    </dgm:pt>
    <dgm:pt modelId="{10C68B38-C5D1-4518-B436-75E3DCADEB89}">
      <dgm:prSet/>
      <dgm:spPr/>
      <dgm:t>
        <a:bodyPr/>
        <a:lstStyle/>
        <a:p>
          <a:r>
            <a:rPr lang="it-IT" dirty="0"/>
            <a:t>00007c00--00007dff  	</a:t>
          </a:r>
          <a:r>
            <a:rPr lang="it-IT" dirty="0" err="1"/>
            <a:t>Pintos</a:t>
          </a:r>
          <a:r>
            <a:rPr lang="it-IT" dirty="0"/>
            <a:t>         c0007c00--80007dff</a:t>
          </a:r>
          <a:endParaRPr lang="en-US" dirty="0"/>
        </a:p>
      </dgm:t>
    </dgm:pt>
    <dgm:pt modelId="{2DA8EBA5-A2B7-4BFA-BC14-55EAF5F34E56}" type="parTrans" cxnId="{8C8A8170-1C11-40D4-BA23-ED3CE44E782B}">
      <dgm:prSet/>
      <dgm:spPr/>
      <dgm:t>
        <a:bodyPr/>
        <a:lstStyle/>
        <a:p>
          <a:endParaRPr lang="en-US"/>
        </a:p>
      </dgm:t>
    </dgm:pt>
    <dgm:pt modelId="{102DBF26-DD99-4641-A1A5-74F22805257C}" type="sibTrans" cxnId="{8C8A8170-1C11-40D4-BA23-ED3CE44E782B}">
      <dgm:prSet/>
      <dgm:spPr/>
      <dgm:t>
        <a:bodyPr/>
        <a:lstStyle/>
        <a:p>
          <a:endParaRPr lang="en-US"/>
        </a:p>
      </dgm:t>
    </dgm:pt>
    <dgm:pt modelId="{DF951F00-F461-49A0-AFCC-1C78CE9EACD5}">
      <dgm:prSet/>
      <dgm:spPr/>
      <dgm:t>
        <a:bodyPr/>
        <a:lstStyle/>
        <a:p>
          <a:r>
            <a:rPr lang="it-IT" dirty="0"/>
            <a:t>0000e000--0000efff  	</a:t>
          </a:r>
          <a:r>
            <a:rPr lang="it-IT" dirty="0" err="1"/>
            <a:t>Pintos</a:t>
          </a:r>
          <a:r>
            <a:rPr lang="it-IT" dirty="0"/>
            <a:t>         c000e000--8000efff</a:t>
          </a:r>
          <a:endParaRPr lang="en-US" dirty="0"/>
        </a:p>
      </dgm:t>
    </dgm:pt>
    <dgm:pt modelId="{26DB542D-AEBD-4856-B3CD-9DDB30D14135}" type="parTrans" cxnId="{142BABE2-14DD-4894-8C57-4B6BAAABB2CF}">
      <dgm:prSet/>
      <dgm:spPr/>
      <dgm:t>
        <a:bodyPr/>
        <a:lstStyle/>
        <a:p>
          <a:endParaRPr lang="en-US"/>
        </a:p>
      </dgm:t>
    </dgm:pt>
    <dgm:pt modelId="{5C614CE0-B37C-4C47-96FF-A3CC5A26D541}" type="sibTrans" cxnId="{142BABE2-14DD-4894-8C57-4B6BAAABB2CF}">
      <dgm:prSet/>
      <dgm:spPr/>
      <dgm:t>
        <a:bodyPr/>
        <a:lstStyle/>
        <a:p>
          <a:endParaRPr lang="en-US"/>
        </a:p>
      </dgm:t>
    </dgm:pt>
    <dgm:pt modelId="{50818FA6-E747-414B-A353-8FEDDFE327F9}">
      <dgm:prSet/>
      <dgm:spPr/>
      <dgm:t>
        <a:bodyPr/>
        <a:lstStyle/>
        <a:p>
          <a:r>
            <a:rPr lang="it-IT" dirty="0"/>
            <a:t>0000f000--0000ffff  	</a:t>
          </a:r>
          <a:r>
            <a:rPr lang="it-IT" dirty="0" err="1"/>
            <a:t>Pintos</a:t>
          </a:r>
          <a:r>
            <a:rPr lang="it-IT" dirty="0"/>
            <a:t>         c000f000--8000ffff</a:t>
          </a:r>
          <a:endParaRPr lang="en-US" dirty="0"/>
        </a:p>
      </dgm:t>
    </dgm:pt>
    <dgm:pt modelId="{B49F073B-121A-43C6-AA85-65E2858D48DA}" type="parTrans" cxnId="{9FD59EA3-FDC3-484D-B5A8-D2C260E93C99}">
      <dgm:prSet/>
      <dgm:spPr/>
      <dgm:t>
        <a:bodyPr/>
        <a:lstStyle/>
        <a:p>
          <a:endParaRPr lang="en-US"/>
        </a:p>
      </dgm:t>
    </dgm:pt>
    <dgm:pt modelId="{8B60AA4F-6EDC-4211-808C-DB519A40C6E0}" type="sibTrans" cxnId="{9FD59EA3-FDC3-484D-B5A8-D2C260E93C99}">
      <dgm:prSet/>
      <dgm:spPr/>
      <dgm:t>
        <a:bodyPr/>
        <a:lstStyle/>
        <a:p>
          <a:endParaRPr lang="en-US"/>
        </a:p>
      </dgm:t>
    </dgm:pt>
    <dgm:pt modelId="{383E8916-DC68-4DA7-B247-E4E3178291B0}">
      <dgm:prSet/>
      <dgm:spPr/>
      <dgm:t>
        <a:bodyPr/>
        <a:lstStyle/>
        <a:p>
          <a:r>
            <a:rPr lang="it-IT" dirty="0"/>
            <a:t>00010000-00020000  	</a:t>
          </a:r>
          <a:r>
            <a:rPr lang="it-IT" dirty="0" err="1"/>
            <a:t>Pintos</a:t>
          </a:r>
          <a:r>
            <a:rPr lang="it-IT" dirty="0"/>
            <a:t>         c0010000--80020000</a:t>
          </a:r>
          <a:endParaRPr lang="en-US" dirty="0"/>
        </a:p>
      </dgm:t>
    </dgm:pt>
    <dgm:pt modelId="{1B11ABCE-7B89-435E-AA2E-B656C91D2DCE}" type="parTrans" cxnId="{97AF87EE-B1FF-4BB3-A7C3-4316EA1660F4}">
      <dgm:prSet/>
      <dgm:spPr/>
      <dgm:t>
        <a:bodyPr/>
        <a:lstStyle/>
        <a:p>
          <a:endParaRPr lang="en-US"/>
        </a:p>
      </dgm:t>
    </dgm:pt>
    <dgm:pt modelId="{1C1DA012-65D4-41EC-ACD4-6049D33DDA78}" type="sibTrans" cxnId="{97AF87EE-B1FF-4BB3-A7C3-4316EA1660F4}">
      <dgm:prSet/>
      <dgm:spPr/>
      <dgm:t>
        <a:bodyPr/>
        <a:lstStyle/>
        <a:p>
          <a:endParaRPr lang="en-US"/>
        </a:p>
      </dgm:t>
    </dgm:pt>
    <dgm:pt modelId="{8858C22F-EC01-4B3C-B831-65AA4009D14B}">
      <dgm:prSet/>
      <dgm:spPr/>
      <dgm:t>
        <a:bodyPr/>
        <a:lstStyle/>
        <a:p>
          <a:r>
            <a:rPr lang="it-IT" dirty="0"/>
            <a:t>00020000--0009ffff  	</a:t>
          </a:r>
          <a:r>
            <a:rPr lang="it-IT" dirty="0" err="1"/>
            <a:t>Pintos</a:t>
          </a:r>
          <a:r>
            <a:rPr lang="it-IT" dirty="0"/>
            <a:t>         c0020000--8009ffff</a:t>
          </a:r>
          <a:endParaRPr lang="en-US" dirty="0"/>
        </a:p>
      </dgm:t>
    </dgm:pt>
    <dgm:pt modelId="{C15E3313-5E73-44FE-A74D-4D2E452E165F}" type="parTrans" cxnId="{857426A9-5CE8-4F85-91BA-5B6E8A54A0DD}">
      <dgm:prSet/>
      <dgm:spPr/>
      <dgm:t>
        <a:bodyPr/>
        <a:lstStyle/>
        <a:p>
          <a:endParaRPr lang="en-US"/>
        </a:p>
      </dgm:t>
    </dgm:pt>
    <dgm:pt modelId="{DE58FB02-5C95-4087-BA7C-F5578EF91CE4}" type="sibTrans" cxnId="{857426A9-5CE8-4F85-91BA-5B6E8A54A0DD}">
      <dgm:prSet/>
      <dgm:spPr/>
      <dgm:t>
        <a:bodyPr/>
        <a:lstStyle/>
        <a:p>
          <a:endParaRPr lang="en-US"/>
        </a:p>
      </dgm:t>
    </dgm:pt>
    <dgm:pt modelId="{7C782479-CB2A-4AFA-9896-1808E5DFBAC2}">
      <dgm:prSet/>
      <dgm:spPr/>
      <dgm:t>
        <a:bodyPr/>
        <a:lstStyle/>
        <a:p>
          <a:r>
            <a:rPr lang="it-IT" dirty="0"/>
            <a:t>000a0000--000bffff  	Video         c00a0000--800bffff</a:t>
          </a:r>
          <a:endParaRPr lang="en-US" dirty="0"/>
        </a:p>
      </dgm:t>
    </dgm:pt>
    <dgm:pt modelId="{DF5039E8-F311-479D-91D2-9A54A603A2D3}" type="parTrans" cxnId="{476F449A-125C-472B-8E4A-1FEBA31B447A}">
      <dgm:prSet/>
      <dgm:spPr/>
      <dgm:t>
        <a:bodyPr/>
        <a:lstStyle/>
        <a:p>
          <a:endParaRPr lang="en-US"/>
        </a:p>
      </dgm:t>
    </dgm:pt>
    <dgm:pt modelId="{42B37E96-656C-4A34-859E-155E95350D70}" type="sibTrans" cxnId="{476F449A-125C-472B-8E4A-1FEBA31B447A}">
      <dgm:prSet/>
      <dgm:spPr/>
      <dgm:t>
        <a:bodyPr/>
        <a:lstStyle/>
        <a:p>
          <a:endParaRPr lang="en-US"/>
        </a:p>
      </dgm:t>
    </dgm:pt>
    <dgm:pt modelId="{A68A763B-1706-4BB7-A64C-20A3B388AC22}">
      <dgm:prSet/>
      <dgm:spPr/>
      <dgm:t>
        <a:bodyPr/>
        <a:lstStyle/>
        <a:p>
          <a:r>
            <a:rPr lang="it-IT" dirty="0"/>
            <a:t>000c0000--000effff  	Hardware   c00c0000--800effff</a:t>
          </a:r>
          <a:endParaRPr lang="en-US" dirty="0"/>
        </a:p>
      </dgm:t>
    </dgm:pt>
    <dgm:pt modelId="{B78D53E5-8FEA-485B-9500-95B2BC04F2FF}" type="parTrans" cxnId="{02D7E96D-CD2E-41C5-B129-57F0F82A86AA}">
      <dgm:prSet/>
      <dgm:spPr/>
      <dgm:t>
        <a:bodyPr/>
        <a:lstStyle/>
        <a:p>
          <a:endParaRPr lang="en-US"/>
        </a:p>
      </dgm:t>
    </dgm:pt>
    <dgm:pt modelId="{0A17C6D7-CDB4-4AE3-A6CB-0E9816ADC1CD}" type="sibTrans" cxnId="{02D7E96D-CD2E-41C5-B129-57F0F82A86AA}">
      <dgm:prSet/>
      <dgm:spPr/>
      <dgm:t>
        <a:bodyPr/>
        <a:lstStyle/>
        <a:p>
          <a:endParaRPr lang="en-US"/>
        </a:p>
      </dgm:t>
    </dgm:pt>
    <dgm:pt modelId="{4B1AFCCD-186B-4252-A1DC-5D20C11B0BB1}">
      <dgm:prSet/>
      <dgm:spPr/>
      <dgm:t>
        <a:bodyPr/>
        <a:lstStyle/>
        <a:p>
          <a:r>
            <a:rPr lang="it-IT" dirty="0"/>
            <a:t>000f0000--000fffff  	BIOS          c00f0000--800fffff</a:t>
          </a:r>
          <a:endParaRPr lang="en-US" dirty="0"/>
        </a:p>
      </dgm:t>
    </dgm:pt>
    <dgm:pt modelId="{35CD6184-5ED7-4D8E-9778-888FAF1B7FD4}" type="parTrans" cxnId="{599ECA81-C794-486A-BAF7-34C7A2BD1FC8}">
      <dgm:prSet/>
      <dgm:spPr/>
      <dgm:t>
        <a:bodyPr/>
        <a:lstStyle/>
        <a:p>
          <a:endParaRPr lang="en-US"/>
        </a:p>
      </dgm:t>
    </dgm:pt>
    <dgm:pt modelId="{EAAD5490-6E98-4C1A-A026-32C5B62D90B2}" type="sibTrans" cxnId="{599ECA81-C794-486A-BAF7-34C7A2BD1FC8}">
      <dgm:prSet/>
      <dgm:spPr/>
      <dgm:t>
        <a:bodyPr/>
        <a:lstStyle/>
        <a:p>
          <a:endParaRPr lang="en-US"/>
        </a:p>
      </dgm:t>
    </dgm:pt>
    <dgm:pt modelId="{26274621-E34D-4F9B-95AE-966B08C584CB}">
      <dgm:prSet/>
      <dgm:spPr/>
      <dgm:t>
        <a:bodyPr/>
        <a:lstStyle/>
        <a:p>
          <a:r>
            <a:rPr lang="it-IT" dirty="0"/>
            <a:t>00100000—</a:t>
          </a:r>
          <a:r>
            <a:rPr lang="en-US" dirty="0"/>
            <a:t>03ff </a:t>
          </a:r>
          <a:r>
            <a:rPr lang="en-US" dirty="0" err="1"/>
            <a:t>ffff</a:t>
          </a:r>
          <a:r>
            <a:rPr lang="it-IT" dirty="0"/>
            <a:t>	</a:t>
          </a:r>
          <a:r>
            <a:rPr lang="it-IT" dirty="0" err="1"/>
            <a:t>Pintos</a:t>
          </a:r>
          <a:r>
            <a:rPr lang="it-IT" dirty="0"/>
            <a:t>        c0100000—c3ff </a:t>
          </a:r>
          <a:r>
            <a:rPr lang="it-IT" dirty="0" err="1"/>
            <a:t>ffff</a:t>
          </a:r>
          <a:endParaRPr lang="en-US" dirty="0"/>
        </a:p>
      </dgm:t>
    </dgm:pt>
    <dgm:pt modelId="{F02D66D4-1454-4B60-BF1B-F4E5E324049A}" type="parTrans" cxnId="{C2ECDFB7-953E-42C8-8381-278A7083394A}">
      <dgm:prSet/>
      <dgm:spPr/>
      <dgm:t>
        <a:bodyPr/>
        <a:lstStyle/>
        <a:p>
          <a:endParaRPr lang="en-US"/>
        </a:p>
      </dgm:t>
    </dgm:pt>
    <dgm:pt modelId="{4ED0C72B-D9B7-4569-AD8E-47C18CA71B17}" type="sibTrans" cxnId="{C2ECDFB7-953E-42C8-8381-278A7083394A}">
      <dgm:prSet/>
      <dgm:spPr/>
      <dgm:t>
        <a:bodyPr/>
        <a:lstStyle/>
        <a:p>
          <a:endParaRPr lang="en-US"/>
        </a:p>
      </dgm:t>
    </dgm:pt>
    <dgm:pt modelId="{A52F0C78-FF06-4CF2-8BDD-58002728EF87}" type="pres">
      <dgm:prSet presAssocID="{A0641DA9-16AB-49EA-93BE-915C0C76569D}" presName="vert0" presStyleCnt="0">
        <dgm:presLayoutVars>
          <dgm:dir/>
          <dgm:animOne val="branch"/>
          <dgm:animLvl val="lvl"/>
        </dgm:presLayoutVars>
      </dgm:prSet>
      <dgm:spPr/>
    </dgm:pt>
    <dgm:pt modelId="{D567C40B-68F6-43A1-8653-2F9CBB78A04D}" type="pres">
      <dgm:prSet presAssocID="{D9CECC5D-6AE1-4F9A-AD30-8D21DF79D04C}" presName="thickLine" presStyleLbl="alignNode1" presStyleIdx="0" presStyleCnt="13"/>
      <dgm:spPr/>
    </dgm:pt>
    <dgm:pt modelId="{1A3066E1-3BA7-4FAB-A550-913CCDA641DF}" type="pres">
      <dgm:prSet presAssocID="{D9CECC5D-6AE1-4F9A-AD30-8D21DF79D04C}" presName="horz1" presStyleCnt="0"/>
      <dgm:spPr/>
    </dgm:pt>
    <dgm:pt modelId="{BF0F2605-CBFB-45B6-B2FC-D04064A9046D}" type="pres">
      <dgm:prSet presAssocID="{D9CECC5D-6AE1-4F9A-AD30-8D21DF79D04C}" presName="tx1" presStyleLbl="revTx" presStyleIdx="0" presStyleCnt="13"/>
      <dgm:spPr/>
    </dgm:pt>
    <dgm:pt modelId="{58EAE8E1-5CFB-462A-AE64-0F922D70D167}" type="pres">
      <dgm:prSet presAssocID="{D9CECC5D-6AE1-4F9A-AD30-8D21DF79D04C}" presName="vert1" presStyleCnt="0"/>
      <dgm:spPr/>
    </dgm:pt>
    <dgm:pt modelId="{2CA0FCD0-64CF-4D1F-A3B5-E934C168CE62}" type="pres">
      <dgm:prSet presAssocID="{89D70D73-DFBF-4A76-B999-E4FE16F382DF}" presName="thickLine" presStyleLbl="alignNode1" presStyleIdx="1" presStyleCnt="13"/>
      <dgm:spPr/>
    </dgm:pt>
    <dgm:pt modelId="{19EEDE8C-1FCD-4932-A88A-5EF2807204EC}" type="pres">
      <dgm:prSet presAssocID="{89D70D73-DFBF-4A76-B999-E4FE16F382DF}" presName="horz1" presStyleCnt="0"/>
      <dgm:spPr/>
    </dgm:pt>
    <dgm:pt modelId="{678412A8-7230-4031-9875-F923C898BC19}" type="pres">
      <dgm:prSet presAssocID="{89D70D73-DFBF-4A76-B999-E4FE16F382DF}" presName="tx1" presStyleLbl="revTx" presStyleIdx="1" presStyleCnt="13"/>
      <dgm:spPr/>
    </dgm:pt>
    <dgm:pt modelId="{7A044E2C-57CD-4E2C-B899-40A754972512}" type="pres">
      <dgm:prSet presAssocID="{89D70D73-DFBF-4A76-B999-E4FE16F382DF}" presName="vert1" presStyleCnt="0"/>
      <dgm:spPr/>
    </dgm:pt>
    <dgm:pt modelId="{6DE0F186-2458-46E3-AE03-979C9BC148E0}" type="pres">
      <dgm:prSet presAssocID="{2C053E83-BA25-495A-9A49-DD5B98CD8AF1}" presName="thickLine" presStyleLbl="alignNode1" presStyleIdx="2" presStyleCnt="13"/>
      <dgm:spPr/>
    </dgm:pt>
    <dgm:pt modelId="{5A6C0937-2653-4079-B6DA-04037CEB1CB7}" type="pres">
      <dgm:prSet presAssocID="{2C053E83-BA25-495A-9A49-DD5B98CD8AF1}" presName="horz1" presStyleCnt="0"/>
      <dgm:spPr/>
    </dgm:pt>
    <dgm:pt modelId="{94F6C74B-6427-43F0-92BA-F54851427691}" type="pres">
      <dgm:prSet presAssocID="{2C053E83-BA25-495A-9A49-DD5B98CD8AF1}" presName="tx1" presStyleLbl="revTx" presStyleIdx="2" presStyleCnt="13"/>
      <dgm:spPr/>
    </dgm:pt>
    <dgm:pt modelId="{7698B980-BFF2-48A2-B3A7-E764A7DD30E6}" type="pres">
      <dgm:prSet presAssocID="{2C053E83-BA25-495A-9A49-DD5B98CD8AF1}" presName="vert1" presStyleCnt="0"/>
      <dgm:spPr/>
    </dgm:pt>
    <dgm:pt modelId="{71EF6A31-D339-4704-8F7E-68BCB6F49F8F}" type="pres">
      <dgm:prSet presAssocID="{E1DEE06F-FE4B-4262-81B3-D4D2AF2F0D92}" presName="thickLine" presStyleLbl="alignNode1" presStyleIdx="3" presStyleCnt="13"/>
      <dgm:spPr/>
    </dgm:pt>
    <dgm:pt modelId="{C9AA294E-7DC1-41BB-B398-D51921AA8D4B}" type="pres">
      <dgm:prSet presAssocID="{E1DEE06F-FE4B-4262-81B3-D4D2AF2F0D92}" presName="horz1" presStyleCnt="0"/>
      <dgm:spPr/>
    </dgm:pt>
    <dgm:pt modelId="{043DE990-79B9-43FA-BCBC-8970BF000E1A}" type="pres">
      <dgm:prSet presAssocID="{E1DEE06F-FE4B-4262-81B3-D4D2AF2F0D92}" presName="tx1" presStyleLbl="revTx" presStyleIdx="3" presStyleCnt="13"/>
      <dgm:spPr/>
    </dgm:pt>
    <dgm:pt modelId="{12261312-B93B-4AF2-ACB6-F2CDC0C70B23}" type="pres">
      <dgm:prSet presAssocID="{E1DEE06F-FE4B-4262-81B3-D4D2AF2F0D92}" presName="vert1" presStyleCnt="0"/>
      <dgm:spPr/>
    </dgm:pt>
    <dgm:pt modelId="{8AC3AD9A-4BA8-4D81-B49C-A0E0088DC016}" type="pres">
      <dgm:prSet presAssocID="{10C68B38-C5D1-4518-B436-75E3DCADEB89}" presName="thickLine" presStyleLbl="alignNode1" presStyleIdx="4" presStyleCnt="13"/>
      <dgm:spPr/>
    </dgm:pt>
    <dgm:pt modelId="{385A9C34-FCF7-4CEE-80BF-61060FF466AE}" type="pres">
      <dgm:prSet presAssocID="{10C68B38-C5D1-4518-B436-75E3DCADEB89}" presName="horz1" presStyleCnt="0"/>
      <dgm:spPr/>
    </dgm:pt>
    <dgm:pt modelId="{682DB858-DDB9-4D60-AB56-46137FCB664F}" type="pres">
      <dgm:prSet presAssocID="{10C68B38-C5D1-4518-B436-75E3DCADEB89}" presName="tx1" presStyleLbl="revTx" presStyleIdx="4" presStyleCnt="13"/>
      <dgm:spPr/>
    </dgm:pt>
    <dgm:pt modelId="{23A1B32E-CEF7-42F5-9255-ACEEDC862D1D}" type="pres">
      <dgm:prSet presAssocID="{10C68B38-C5D1-4518-B436-75E3DCADEB89}" presName="vert1" presStyleCnt="0"/>
      <dgm:spPr/>
    </dgm:pt>
    <dgm:pt modelId="{08F5ED94-4BB3-4EB5-8BE7-DDCA7A79BB8C}" type="pres">
      <dgm:prSet presAssocID="{DF951F00-F461-49A0-AFCC-1C78CE9EACD5}" presName="thickLine" presStyleLbl="alignNode1" presStyleIdx="5" presStyleCnt="13"/>
      <dgm:spPr/>
    </dgm:pt>
    <dgm:pt modelId="{41E8F2DD-F3A7-48D8-8173-87EEAFB7B06E}" type="pres">
      <dgm:prSet presAssocID="{DF951F00-F461-49A0-AFCC-1C78CE9EACD5}" presName="horz1" presStyleCnt="0"/>
      <dgm:spPr/>
    </dgm:pt>
    <dgm:pt modelId="{8DE876B7-508A-4E33-8C25-F9A7C84E333B}" type="pres">
      <dgm:prSet presAssocID="{DF951F00-F461-49A0-AFCC-1C78CE9EACD5}" presName="tx1" presStyleLbl="revTx" presStyleIdx="5" presStyleCnt="13"/>
      <dgm:spPr/>
    </dgm:pt>
    <dgm:pt modelId="{4A2D0460-8B82-418F-902F-E6CA9A2F901D}" type="pres">
      <dgm:prSet presAssocID="{DF951F00-F461-49A0-AFCC-1C78CE9EACD5}" presName="vert1" presStyleCnt="0"/>
      <dgm:spPr/>
    </dgm:pt>
    <dgm:pt modelId="{40F78891-F3A8-4393-B5F6-0237423009CB}" type="pres">
      <dgm:prSet presAssocID="{50818FA6-E747-414B-A353-8FEDDFE327F9}" presName="thickLine" presStyleLbl="alignNode1" presStyleIdx="6" presStyleCnt="13"/>
      <dgm:spPr/>
    </dgm:pt>
    <dgm:pt modelId="{90E78778-BB23-4E4E-8C05-9962F9476F93}" type="pres">
      <dgm:prSet presAssocID="{50818FA6-E747-414B-A353-8FEDDFE327F9}" presName="horz1" presStyleCnt="0"/>
      <dgm:spPr/>
    </dgm:pt>
    <dgm:pt modelId="{A52D1794-2912-4380-B914-0129B01992FD}" type="pres">
      <dgm:prSet presAssocID="{50818FA6-E747-414B-A353-8FEDDFE327F9}" presName="tx1" presStyleLbl="revTx" presStyleIdx="6" presStyleCnt="13"/>
      <dgm:spPr/>
    </dgm:pt>
    <dgm:pt modelId="{CB52D8AD-F25F-407D-925E-F76EAA9BCC8D}" type="pres">
      <dgm:prSet presAssocID="{50818FA6-E747-414B-A353-8FEDDFE327F9}" presName="vert1" presStyleCnt="0"/>
      <dgm:spPr/>
    </dgm:pt>
    <dgm:pt modelId="{42E40F09-BF85-4FBD-B8A5-F73E2BC9B7A8}" type="pres">
      <dgm:prSet presAssocID="{383E8916-DC68-4DA7-B247-E4E3178291B0}" presName="thickLine" presStyleLbl="alignNode1" presStyleIdx="7" presStyleCnt="13"/>
      <dgm:spPr/>
    </dgm:pt>
    <dgm:pt modelId="{85A32441-65B3-4497-A007-BC8C6A7072CA}" type="pres">
      <dgm:prSet presAssocID="{383E8916-DC68-4DA7-B247-E4E3178291B0}" presName="horz1" presStyleCnt="0"/>
      <dgm:spPr/>
    </dgm:pt>
    <dgm:pt modelId="{49714B37-91DF-4B3C-B06B-59797347889C}" type="pres">
      <dgm:prSet presAssocID="{383E8916-DC68-4DA7-B247-E4E3178291B0}" presName="tx1" presStyleLbl="revTx" presStyleIdx="7" presStyleCnt="13"/>
      <dgm:spPr/>
    </dgm:pt>
    <dgm:pt modelId="{645555D3-7C6B-4157-93F6-CF89D2C26AC5}" type="pres">
      <dgm:prSet presAssocID="{383E8916-DC68-4DA7-B247-E4E3178291B0}" presName="vert1" presStyleCnt="0"/>
      <dgm:spPr/>
    </dgm:pt>
    <dgm:pt modelId="{31C1B3CE-B9AC-4FDC-B0C9-FF005BA71EE4}" type="pres">
      <dgm:prSet presAssocID="{8858C22F-EC01-4B3C-B831-65AA4009D14B}" presName="thickLine" presStyleLbl="alignNode1" presStyleIdx="8" presStyleCnt="13"/>
      <dgm:spPr/>
    </dgm:pt>
    <dgm:pt modelId="{B0D1F617-6B79-4291-89E9-CFBE507F0908}" type="pres">
      <dgm:prSet presAssocID="{8858C22F-EC01-4B3C-B831-65AA4009D14B}" presName="horz1" presStyleCnt="0"/>
      <dgm:spPr/>
    </dgm:pt>
    <dgm:pt modelId="{9F8DC926-1D7B-4C7E-B965-E30D9768AF9F}" type="pres">
      <dgm:prSet presAssocID="{8858C22F-EC01-4B3C-B831-65AA4009D14B}" presName="tx1" presStyleLbl="revTx" presStyleIdx="8" presStyleCnt="13"/>
      <dgm:spPr/>
    </dgm:pt>
    <dgm:pt modelId="{89694515-8603-49AA-AAD4-F3782B302C03}" type="pres">
      <dgm:prSet presAssocID="{8858C22F-EC01-4B3C-B831-65AA4009D14B}" presName="vert1" presStyleCnt="0"/>
      <dgm:spPr/>
    </dgm:pt>
    <dgm:pt modelId="{0A945D3C-EE07-4E85-BFB9-93BAF99A961A}" type="pres">
      <dgm:prSet presAssocID="{7C782479-CB2A-4AFA-9896-1808E5DFBAC2}" presName="thickLine" presStyleLbl="alignNode1" presStyleIdx="9" presStyleCnt="13"/>
      <dgm:spPr/>
    </dgm:pt>
    <dgm:pt modelId="{D55E8AB4-1455-4DEE-B10C-3FCE26223ED0}" type="pres">
      <dgm:prSet presAssocID="{7C782479-CB2A-4AFA-9896-1808E5DFBAC2}" presName="horz1" presStyleCnt="0"/>
      <dgm:spPr/>
    </dgm:pt>
    <dgm:pt modelId="{33660844-85FC-48FC-A113-16C63DDB0C06}" type="pres">
      <dgm:prSet presAssocID="{7C782479-CB2A-4AFA-9896-1808E5DFBAC2}" presName="tx1" presStyleLbl="revTx" presStyleIdx="9" presStyleCnt="13"/>
      <dgm:spPr/>
    </dgm:pt>
    <dgm:pt modelId="{48B77304-642A-40D4-BBCC-30388F758718}" type="pres">
      <dgm:prSet presAssocID="{7C782479-CB2A-4AFA-9896-1808E5DFBAC2}" presName="vert1" presStyleCnt="0"/>
      <dgm:spPr/>
    </dgm:pt>
    <dgm:pt modelId="{BEC06BC7-B306-4EB1-BB23-48FC820BD020}" type="pres">
      <dgm:prSet presAssocID="{A68A763B-1706-4BB7-A64C-20A3B388AC22}" presName="thickLine" presStyleLbl="alignNode1" presStyleIdx="10" presStyleCnt="13"/>
      <dgm:spPr/>
    </dgm:pt>
    <dgm:pt modelId="{E148649D-D403-4025-8B6A-A1D1AA61A743}" type="pres">
      <dgm:prSet presAssocID="{A68A763B-1706-4BB7-A64C-20A3B388AC22}" presName="horz1" presStyleCnt="0"/>
      <dgm:spPr/>
    </dgm:pt>
    <dgm:pt modelId="{2C20D82E-7151-41D7-B3D1-CCF555147DFC}" type="pres">
      <dgm:prSet presAssocID="{A68A763B-1706-4BB7-A64C-20A3B388AC22}" presName="tx1" presStyleLbl="revTx" presStyleIdx="10" presStyleCnt="13"/>
      <dgm:spPr/>
    </dgm:pt>
    <dgm:pt modelId="{F2D45A03-CC70-4528-9548-BF7C08D698FA}" type="pres">
      <dgm:prSet presAssocID="{A68A763B-1706-4BB7-A64C-20A3B388AC22}" presName="vert1" presStyleCnt="0"/>
      <dgm:spPr/>
    </dgm:pt>
    <dgm:pt modelId="{DC38E8CC-58F6-48F0-954B-012A52AC64EE}" type="pres">
      <dgm:prSet presAssocID="{4B1AFCCD-186B-4252-A1DC-5D20C11B0BB1}" presName="thickLine" presStyleLbl="alignNode1" presStyleIdx="11" presStyleCnt="13"/>
      <dgm:spPr/>
    </dgm:pt>
    <dgm:pt modelId="{1D997101-92F9-40BF-B450-D4C13945E77B}" type="pres">
      <dgm:prSet presAssocID="{4B1AFCCD-186B-4252-A1DC-5D20C11B0BB1}" presName="horz1" presStyleCnt="0"/>
      <dgm:spPr/>
    </dgm:pt>
    <dgm:pt modelId="{FEE0040D-C5D1-4216-A51A-B38D747C8A94}" type="pres">
      <dgm:prSet presAssocID="{4B1AFCCD-186B-4252-A1DC-5D20C11B0BB1}" presName="tx1" presStyleLbl="revTx" presStyleIdx="11" presStyleCnt="13"/>
      <dgm:spPr/>
    </dgm:pt>
    <dgm:pt modelId="{1BC4A323-B8FC-4BCF-9E99-F38C8359BB3D}" type="pres">
      <dgm:prSet presAssocID="{4B1AFCCD-186B-4252-A1DC-5D20C11B0BB1}" presName="vert1" presStyleCnt="0"/>
      <dgm:spPr/>
    </dgm:pt>
    <dgm:pt modelId="{CE5BD679-3632-491D-BE28-078A3424103A}" type="pres">
      <dgm:prSet presAssocID="{26274621-E34D-4F9B-95AE-966B08C584CB}" presName="thickLine" presStyleLbl="alignNode1" presStyleIdx="12" presStyleCnt="13"/>
      <dgm:spPr/>
    </dgm:pt>
    <dgm:pt modelId="{778D2988-1731-4A15-9BA8-26ED554A1CE7}" type="pres">
      <dgm:prSet presAssocID="{26274621-E34D-4F9B-95AE-966B08C584CB}" presName="horz1" presStyleCnt="0"/>
      <dgm:spPr/>
    </dgm:pt>
    <dgm:pt modelId="{687F7404-4755-4B2A-A100-34509EDB98A2}" type="pres">
      <dgm:prSet presAssocID="{26274621-E34D-4F9B-95AE-966B08C584CB}" presName="tx1" presStyleLbl="revTx" presStyleIdx="12" presStyleCnt="13"/>
      <dgm:spPr/>
    </dgm:pt>
    <dgm:pt modelId="{10A41D9D-D4D9-4896-801F-5A0C0808AE37}" type="pres">
      <dgm:prSet presAssocID="{26274621-E34D-4F9B-95AE-966B08C584CB}" presName="vert1" presStyleCnt="0"/>
      <dgm:spPr/>
    </dgm:pt>
  </dgm:ptLst>
  <dgm:cxnLst>
    <dgm:cxn modelId="{16CF741E-9396-4012-9E20-D56DFCF20E29}" type="presOf" srcId="{2C053E83-BA25-495A-9A49-DD5B98CD8AF1}" destId="{94F6C74B-6427-43F0-92BA-F54851427691}" srcOrd="0" destOrd="0" presId="urn:microsoft.com/office/officeart/2008/layout/LinedList"/>
    <dgm:cxn modelId="{5EFBF01F-8308-434B-A61D-990F3FEF29E3}" srcId="{A0641DA9-16AB-49EA-93BE-915C0C76569D}" destId="{E1DEE06F-FE4B-4262-81B3-D4D2AF2F0D92}" srcOrd="3" destOrd="0" parTransId="{1887AEA5-DE88-437A-B2F8-F75A9B0144BF}" sibTransId="{F20ADD0C-3028-4D12-9D47-7C72FF1DAED4}"/>
    <dgm:cxn modelId="{DF70D32B-B40E-4561-A4DE-68DDE0FC7567}" type="presOf" srcId="{8858C22F-EC01-4B3C-B831-65AA4009D14B}" destId="{9F8DC926-1D7B-4C7E-B965-E30D9768AF9F}" srcOrd="0" destOrd="0" presId="urn:microsoft.com/office/officeart/2008/layout/LinedList"/>
    <dgm:cxn modelId="{6343DD2D-CE50-4A86-8CBE-55CE33BB45F1}" type="presOf" srcId="{E1DEE06F-FE4B-4262-81B3-D4D2AF2F0D92}" destId="{043DE990-79B9-43FA-BCBC-8970BF000E1A}" srcOrd="0" destOrd="0" presId="urn:microsoft.com/office/officeart/2008/layout/LinedList"/>
    <dgm:cxn modelId="{8622C231-A562-4CC6-92E2-4E0C23314FB2}" type="presOf" srcId="{A68A763B-1706-4BB7-A64C-20A3B388AC22}" destId="{2C20D82E-7151-41D7-B3D1-CCF555147DFC}" srcOrd="0" destOrd="0" presId="urn:microsoft.com/office/officeart/2008/layout/LinedList"/>
    <dgm:cxn modelId="{B63A513E-E4C2-4FB1-A69E-4100A6F480B7}" type="presOf" srcId="{7C782479-CB2A-4AFA-9896-1808E5DFBAC2}" destId="{33660844-85FC-48FC-A113-16C63DDB0C06}" srcOrd="0" destOrd="0" presId="urn:microsoft.com/office/officeart/2008/layout/LinedList"/>
    <dgm:cxn modelId="{E770CF65-751F-4B9F-9392-E87646B9DE2E}" type="presOf" srcId="{10C68B38-C5D1-4518-B436-75E3DCADEB89}" destId="{682DB858-DDB9-4D60-AB56-46137FCB664F}" srcOrd="0" destOrd="0" presId="urn:microsoft.com/office/officeart/2008/layout/LinedList"/>
    <dgm:cxn modelId="{5BF7B16D-A608-4646-B231-195D1ACAA5BA}" type="presOf" srcId="{383E8916-DC68-4DA7-B247-E4E3178291B0}" destId="{49714B37-91DF-4B3C-B06B-59797347889C}" srcOrd="0" destOrd="0" presId="urn:microsoft.com/office/officeart/2008/layout/LinedList"/>
    <dgm:cxn modelId="{02D7E96D-CD2E-41C5-B129-57F0F82A86AA}" srcId="{A0641DA9-16AB-49EA-93BE-915C0C76569D}" destId="{A68A763B-1706-4BB7-A64C-20A3B388AC22}" srcOrd="10" destOrd="0" parTransId="{B78D53E5-8FEA-485B-9500-95B2BC04F2FF}" sibTransId="{0A17C6D7-CDB4-4AE3-A6CB-0E9816ADC1CD}"/>
    <dgm:cxn modelId="{8C8A8170-1C11-40D4-BA23-ED3CE44E782B}" srcId="{A0641DA9-16AB-49EA-93BE-915C0C76569D}" destId="{10C68B38-C5D1-4518-B436-75E3DCADEB89}" srcOrd="4" destOrd="0" parTransId="{2DA8EBA5-A2B7-4BFA-BC14-55EAF5F34E56}" sibTransId="{102DBF26-DD99-4641-A1A5-74F22805257C}"/>
    <dgm:cxn modelId="{5758AF7F-05FE-4732-A0B7-754D57CB24B4}" type="presOf" srcId="{D9CECC5D-6AE1-4F9A-AD30-8D21DF79D04C}" destId="{BF0F2605-CBFB-45B6-B2FC-D04064A9046D}" srcOrd="0" destOrd="0" presId="urn:microsoft.com/office/officeart/2008/layout/LinedList"/>
    <dgm:cxn modelId="{599ECA81-C794-486A-BAF7-34C7A2BD1FC8}" srcId="{A0641DA9-16AB-49EA-93BE-915C0C76569D}" destId="{4B1AFCCD-186B-4252-A1DC-5D20C11B0BB1}" srcOrd="11" destOrd="0" parTransId="{35CD6184-5ED7-4D8E-9778-888FAF1B7FD4}" sibTransId="{EAAD5490-6E98-4C1A-A026-32C5B62D90B2}"/>
    <dgm:cxn modelId="{84524895-AAED-4D1A-9AE9-6B51A9BD7DBF}" type="presOf" srcId="{4B1AFCCD-186B-4252-A1DC-5D20C11B0BB1}" destId="{FEE0040D-C5D1-4216-A51A-B38D747C8A94}" srcOrd="0" destOrd="0" presId="urn:microsoft.com/office/officeart/2008/layout/LinedList"/>
    <dgm:cxn modelId="{476F449A-125C-472B-8E4A-1FEBA31B447A}" srcId="{A0641DA9-16AB-49EA-93BE-915C0C76569D}" destId="{7C782479-CB2A-4AFA-9896-1808E5DFBAC2}" srcOrd="9" destOrd="0" parTransId="{DF5039E8-F311-479D-91D2-9A54A603A2D3}" sibTransId="{42B37E96-656C-4A34-859E-155E95350D70}"/>
    <dgm:cxn modelId="{7C1F27A2-C75F-4C00-8CB6-7A7183968C2A}" srcId="{A0641DA9-16AB-49EA-93BE-915C0C76569D}" destId="{2C053E83-BA25-495A-9A49-DD5B98CD8AF1}" srcOrd="2" destOrd="0" parTransId="{CE72B6E0-3854-4072-9B94-F17F4C8AEF32}" sibTransId="{E8B97A95-EEA5-40FE-A26B-BC67DF1AB871}"/>
    <dgm:cxn modelId="{9FD59EA3-FDC3-484D-B5A8-D2C260E93C99}" srcId="{A0641DA9-16AB-49EA-93BE-915C0C76569D}" destId="{50818FA6-E747-414B-A353-8FEDDFE327F9}" srcOrd="6" destOrd="0" parTransId="{B49F073B-121A-43C6-AA85-65E2858D48DA}" sibTransId="{8B60AA4F-6EDC-4211-808C-DB519A40C6E0}"/>
    <dgm:cxn modelId="{1ED6AFA3-260D-4058-97F0-1188D8CD6851}" srcId="{A0641DA9-16AB-49EA-93BE-915C0C76569D}" destId="{D9CECC5D-6AE1-4F9A-AD30-8D21DF79D04C}" srcOrd="0" destOrd="0" parTransId="{983040D2-6A5E-442E-AA06-324D71DE10DD}" sibTransId="{61A3DEDA-66CA-4A55-89A3-1BF4E9538188}"/>
    <dgm:cxn modelId="{857426A9-5CE8-4F85-91BA-5B6E8A54A0DD}" srcId="{A0641DA9-16AB-49EA-93BE-915C0C76569D}" destId="{8858C22F-EC01-4B3C-B831-65AA4009D14B}" srcOrd="8" destOrd="0" parTransId="{C15E3313-5E73-44FE-A74D-4D2E452E165F}" sibTransId="{DE58FB02-5C95-4087-BA7C-F5578EF91CE4}"/>
    <dgm:cxn modelId="{A61759A9-1BD9-4DE5-9D91-43378BB68026}" type="presOf" srcId="{DF951F00-F461-49A0-AFCC-1C78CE9EACD5}" destId="{8DE876B7-508A-4E33-8C25-F9A7C84E333B}" srcOrd="0" destOrd="0" presId="urn:microsoft.com/office/officeart/2008/layout/LinedList"/>
    <dgm:cxn modelId="{C2ECDFB7-953E-42C8-8381-278A7083394A}" srcId="{A0641DA9-16AB-49EA-93BE-915C0C76569D}" destId="{26274621-E34D-4F9B-95AE-966B08C584CB}" srcOrd="12" destOrd="0" parTransId="{F02D66D4-1454-4B60-BF1B-F4E5E324049A}" sibTransId="{4ED0C72B-D9B7-4569-AD8E-47C18CA71B17}"/>
    <dgm:cxn modelId="{6B335AB8-74A4-4D2F-A2AA-F33BBD1E481D}" type="presOf" srcId="{26274621-E34D-4F9B-95AE-966B08C584CB}" destId="{687F7404-4755-4B2A-A100-34509EDB98A2}" srcOrd="0" destOrd="0" presId="urn:microsoft.com/office/officeart/2008/layout/LinedList"/>
    <dgm:cxn modelId="{751380C1-6230-4172-B8DA-6A01FA9385B6}" srcId="{A0641DA9-16AB-49EA-93BE-915C0C76569D}" destId="{89D70D73-DFBF-4A76-B999-E4FE16F382DF}" srcOrd="1" destOrd="0" parTransId="{30C00254-9F59-4201-9CEA-A062B173F07C}" sibTransId="{19370805-EFC5-47BB-9788-049546D2B314}"/>
    <dgm:cxn modelId="{DFB0ECE1-BB4A-4E5D-BCF2-34BFADFB46F8}" type="presOf" srcId="{50818FA6-E747-414B-A353-8FEDDFE327F9}" destId="{A52D1794-2912-4380-B914-0129B01992FD}" srcOrd="0" destOrd="0" presId="urn:microsoft.com/office/officeart/2008/layout/LinedList"/>
    <dgm:cxn modelId="{142BABE2-14DD-4894-8C57-4B6BAAABB2CF}" srcId="{A0641DA9-16AB-49EA-93BE-915C0C76569D}" destId="{DF951F00-F461-49A0-AFCC-1C78CE9EACD5}" srcOrd="5" destOrd="0" parTransId="{26DB542D-AEBD-4856-B3CD-9DDB30D14135}" sibTransId="{5C614CE0-B37C-4C47-96FF-A3CC5A26D541}"/>
    <dgm:cxn modelId="{31BE9DE7-2EA5-427B-B32B-8EB39759B89B}" type="presOf" srcId="{89D70D73-DFBF-4A76-B999-E4FE16F382DF}" destId="{678412A8-7230-4031-9875-F923C898BC19}" srcOrd="0" destOrd="0" presId="urn:microsoft.com/office/officeart/2008/layout/LinedList"/>
    <dgm:cxn modelId="{B08C89EC-BF5D-4D6E-A3ED-2AD25B0145E4}" type="presOf" srcId="{A0641DA9-16AB-49EA-93BE-915C0C76569D}" destId="{A52F0C78-FF06-4CF2-8BDD-58002728EF87}" srcOrd="0" destOrd="0" presId="urn:microsoft.com/office/officeart/2008/layout/LinedList"/>
    <dgm:cxn modelId="{97AF87EE-B1FF-4BB3-A7C3-4316EA1660F4}" srcId="{A0641DA9-16AB-49EA-93BE-915C0C76569D}" destId="{383E8916-DC68-4DA7-B247-E4E3178291B0}" srcOrd="7" destOrd="0" parTransId="{1B11ABCE-7B89-435E-AA2E-B656C91D2DCE}" sibTransId="{1C1DA012-65D4-41EC-ACD4-6049D33DDA78}"/>
    <dgm:cxn modelId="{D7297E1B-2877-4782-93E1-F04B6FD9D0FD}" type="presParOf" srcId="{A52F0C78-FF06-4CF2-8BDD-58002728EF87}" destId="{D567C40B-68F6-43A1-8653-2F9CBB78A04D}" srcOrd="0" destOrd="0" presId="urn:microsoft.com/office/officeart/2008/layout/LinedList"/>
    <dgm:cxn modelId="{49566466-DB34-47B5-B642-15C47214E049}" type="presParOf" srcId="{A52F0C78-FF06-4CF2-8BDD-58002728EF87}" destId="{1A3066E1-3BA7-4FAB-A550-913CCDA641DF}" srcOrd="1" destOrd="0" presId="urn:microsoft.com/office/officeart/2008/layout/LinedList"/>
    <dgm:cxn modelId="{83369ABE-FC16-41B6-B616-6D693B398E52}" type="presParOf" srcId="{1A3066E1-3BA7-4FAB-A550-913CCDA641DF}" destId="{BF0F2605-CBFB-45B6-B2FC-D04064A9046D}" srcOrd="0" destOrd="0" presId="urn:microsoft.com/office/officeart/2008/layout/LinedList"/>
    <dgm:cxn modelId="{8DEE9B27-D754-4BE9-8C92-9FD096A4EB93}" type="presParOf" srcId="{1A3066E1-3BA7-4FAB-A550-913CCDA641DF}" destId="{58EAE8E1-5CFB-462A-AE64-0F922D70D167}" srcOrd="1" destOrd="0" presId="urn:microsoft.com/office/officeart/2008/layout/LinedList"/>
    <dgm:cxn modelId="{A02A6F0C-793C-4881-A52E-2D8F1B12D7E0}" type="presParOf" srcId="{A52F0C78-FF06-4CF2-8BDD-58002728EF87}" destId="{2CA0FCD0-64CF-4D1F-A3B5-E934C168CE62}" srcOrd="2" destOrd="0" presId="urn:microsoft.com/office/officeart/2008/layout/LinedList"/>
    <dgm:cxn modelId="{7CFCDD3F-A838-4F97-96A9-2ECB9A6B7486}" type="presParOf" srcId="{A52F0C78-FF06-4CF2-8BDD-58002728EF87}" destId="{19EEDE8C-1FCD-4932-A88A-5EF2807204EC}" srcOrd="3" destOrd="0" presId="urn:microsoft.com/office/officeart/2008/layout/LinedList"/>
    <dgm:cxn modelId="{98BBF101-FB9F-4FBB-A26F-A06B2724D174}" type="presParOf" srcId="{19EEDE8C-1FCD-4932-A88A-5EF2807204EC}" destId="{678412A8-7230-4031-9875-F923C898BC19}" srcOrd="0" destOrd="0" presId="urn:microsoft.com/office/officeart/2008/layout/LinedList"/>
    <dgm:cxn modelId="{47F96327-8E1E-46B4-9B00-51D1DFCDF5EB}" type="presParOf" srcId="{19EEDE8C-1FCD-4932-A88A-5EF2807204EC}" destId="{7A044E2C-57CD-4E2C-B899-40A754972512}" srcOrd="1" destOrd="0" presId="urn:microsoft.com/office/officeart/2008/layout/LinedList"/>
    <dgm:cxn modelId="{4A104924-CBFC-4BD3-BDEE-C91604F74854}" type="presParOf" srcId="{A52F0C78-FF06-4CF2-8BDD-58002728EF87}" destId="{6DE0F186-2458-46E3-AE03-979C9BC148E0}" srcOrd="4" destOrd="0" presId="urn:microsoft.com/office/officeart/2008/layout/LinedList"/>
    <dgm:cxn modelId="{A0F30CC0-31AE-4039-8F4C-4E6EC4250574}" type="presParOf" srcId="{A52F0C78-FF06-4CF2-8BDD-58002728EF87}" destId="{5A6C0937-2653-4079-B6DA-04037CEB1CB7}" srcOrd="5" destOrd="0" presId="urn:microsoft.com/office/officeart/2008/layout/LinedList"/>
    <dgm:cxn modelId="{089DD065-7C8F-497E-8C37-699B7AFDFFB0}" type="presParOf" srcId="{5A6C0937-2653-4079-B6DA-04037CEB1CB7}" destId="{94F6C74B-6427-43F0-92BA-F54851427691}" srcOrd="0" destOrd="0" presId="urn:microsoft.com/office/officeart/2008/layout/LinedList"/>
    <dgm:cxn modelId="{0367B0DC-D578-41C8-82D1-CA5E2A3743E0}" type="presParOf" srcId="{5A6C0937-2653-4079-B6DA-04037CEB1CB7}" destId="{7698B980-BFF2-48A2-B3A7-E764A7DD30E6}" srcOrd="1" destOrd="0" presId="urn:microsoft.com/office/officeart/2008/layout/LinedList"/>
    <dgm:cxn modelId="{5629A351-29BA-4A14-9DF9-E71A09BD6D58}" type="presParOf" srcId="{A52F0C78-FF06-4CF2-8BDD-58002728EF87}" destId="{71EF6A31-D339-4704-8F7E-68BCB6F49F8F}" srcOrd="6" destOrd="0" presId="urn:microsoft.com/office/officeart/2008/layout/LinedList"/>
    <dgm:cxn modelId="{2004EA97-EEA9-49EA-8C46-1000BB5B6F6E}" type="presParOf" srcId="{A52F0C78-FF06-4CF2-8BDD-58002728EF87}" destId="{C9AA294E-7DC1-41BB-B398-D51921AA8D4B}" srcOrd="7" destOrd="0" presId="urn:microsoft.com/office/officeart/2008/layout/LinedList"/>
    <dgm:cxn modelId="{C5B2E14C-23CC-4641-8E2C-3E96BA34A011}" type="presParOf" srcId="{C9AA294E-7DC1-41BB-B398-D51921AA8D4B}" destId="{043DE990-79B9-43FA-BCBC-8970BF000E1A}" srcOrd="0" destOrd="0" presId="urn:microsoft.com/office/officeart/2008/layout/LinedList"/>
    <dgm:cxn modelId="{D260E776-4513-4F81-ACB3-CEE01E41D7D6}" type="presParOf" srcId="{C9AA294E-7DC1-41BB-B398-D51921AA8D4B}" destId="{12261312-B93B-4AF2-ACB6-F2CDC0C70B23}" srcOrd="1" destOrd="0" presId="urn:microsoft.com/office/officeart/2008/layout/LinedList"/>
    <dgm:cxn modelId="{FB19B0B2-21F0-4467-8659-4EA20D24C687}" type="presParOf" srcId="{A52F0C78-FF06-4CF2-8BDD-58002728EF87}" destId="{8AC3AD9A-4BA8-4D81-B49C-A0E0088DC016}" srcOrd="8" destOrd="0" presId="urn:microsoft.com/office/officeart/2008/layout/LinedList"/>
    <dgm:cxn modelId="{88720B90-1D93-43B9-9228-2E5050137153}" type="presParOf" srcId="{A52F0C78-FF06-4CF2-8BDD-58002728EF87}" destId="{385A9C34-FCF7-4CEE-80BF-61060FF466AE}" srcOrd="9" destOrd="0" presId="urn:microsoft.com/office/officeart/2008/layout/LinedList"/>
    <dgm:cxn modelId="{1F85BFB9-A89D-48C0-9D7B-F6A7B77A4AF4}" type="presParOf" srcId="{385A9C34-FCF7-4CEE-80BF-61060FF466AE}" destId="{682DB858-DDB9-4D60-AB56-46137FCB664F}" srcOrd="0" destOrd="0" presId="urn:microsoft.com/office/officeart/2008/layout/LinedList"/>
    <dgm:cxn modelId="{86CC2EFF-FAEF-4402-9449-9DE259A79F7C}" type="presParOf" srcId="{385A9C34-FCF7-4CEE-80BF-61060FF466AE}" destId="{23A1B32E-CEF7-42F5-9255-ACEEDC862D1D}" srcOrd="1" destOrd="0" presId="urn:microsoft.com/office/officeart/2008/layout/LinedList"/>
    <dgm:cxn modelId="{10F55430-B1E6-4A75-A61B-68720F8D7104}" type="presParOf" srcId="{A52F0C78-FF06-4CF2-8BDD-58002728EF87}" destId="{08F5ED94-4BB3-4EB5-8BE7-DDCA7A79BB8C}" srcOrd="10" destOrd="0" presId="urn:microsoft.com/office/officeart/2008/layout/LinedList"/>
    <dgm:cxn modelId="{648470C4-77CE-4112-A360-9FB179A03A5B}" type="presParOf" srcId="{A52F0C78-FF06-4CF2-8BDD-58002728EF87}" destId="{41E8F2DD-F3A7-48D8-8173-87EEAFB7B06E}" srcOrd="11" destOrd="0" presId="urn:microsoft.com/office/officeart/2008/layout/LinedList"/>
    <dgm:cxn modelId="{E4339631-155B-4E96-96B4-0DE1C655145F}" type="presParOf" srcId="{41E8F2DD-F3A7-48D8-8173-87EEAFB7B06E}" destId="{8DE876B7-508A-4E33-8C25-F9A7C84E333B}" srcOrd="0" destOrd="0" presId="urn:microsoft.com/office/officeart/2008/layout/LinedList"/>
    <dgm:cxn modelId="{E7AE0B19-0570-4CE3-BCFA-C1E6431F8E1C}" type="presParOf" srcId="{41E8F2DD-F3A7-48D8-8173-87EEAFB7B06E}" destId="{4A2D0460-8B82-418F-902F-E6CA9A2F901D}" srcOrd="1" destOrd="0" presId="urn:microsoft.com/office/officeart/2008/layout/LinedList"/>
    <dgm:cxn modelId="{BCD2AC7F-884E-49A7-906B-F98ED2818DB9}" type="presParOf" srcId="{A52F0C78-FF06-4CF2-8BDD-58002728EF87}" destId="{40F78891-F3A8-4393-B5F6-0237423009CB}" srcOrd="12" destOrd="0" presId="urn:microsoft.com/office/officeart/2008/layout/LinedList"/>
    <dgm:cxn modelId="{88BF42C2-B43B-4E21-831C-473A3E62EC1A}" type="presParOf" srcId="{A52F0C78-FF06-4CF2-8BDD-58002728EF87}" destId="{90E78778-BB23-4E4E-8C05-9962F9476F93}" srcOrd="13" destOrd="0" presId="urn:microsoft.com/office/officeart/2008/layout/LinedList"/>
    <dgm:cxn modelId="{DB152EAC-B309-4359-B812-EBFA22F66325}" type="presParOf" srcId="{90E78778-BB23-4E4E-8C05-9962F9476F93}" destId="{A52D1794-2912-4380-B914-0129B01992FD}" srcOrd="0" destOrd="0" presId="urn:microsoft.com/office/officeart/2008/layout/LinedList"/>
    <dgm:cxn modelId="{D513D885-C1D2-4045-B5DD-F483DDBA8918}" type="presParOf" srcId="{90E78778-BB23-4E4E-8C05-9962F9476F93}" destId="{CB52D8AD-F25F-407D-925E-F76EAA9BCC8D}" srcOrd="1" destOrd="0" presId="urn:microsoft.com/office/officeart/2008/layout/LinedList"/>
    <dgm:cxn modelId="{8FF8D478-AEBB-4A1B-A178-A42F3801924E}" type="presParOf" srcId="{A52F0C78-FF06-4CF2-8BDD-58002728EF87}" destId="{42E40F09-BF85-4FBD-B8A5-F73E2BC9B7A8}" srcOrd="14" destOrd="0" presId="urn:microsoft.com/office/officeart/2008/layout/LinedList"/>
    <dgm:cxn modelId="{D51D7251-D6EB-4368-BBAB-40B5FD4FD554}" type="presParOf" srcId="{A52F0C78-FF06-4CF2-8BDD-58002728EF87}" destId="{85A32441-65B3-4497-A007-BC8C6A7072CA}" srcOrd="15" destOrd="0" presId="urn:microsoft.com/office/officeart/2008/layout/LinedList"/>
    <dgm:cxn modelId="{E9603DE6-49A4-446F-A07A-472936C46ACF}" type="presParOf" srcId="{85A32441-65B3-4497-A007-BC8C6A7072CA}" destId="{49714B37-91DF-4B3C-B06B-59797347889C}" srcOrd="0" destOrd="0" presId="urn:microsoft.com/office/officeart/2008/layout/LinedList"/>
    <dgm:cxn modelId="{1E31FB12-8B3F-4368-9AC4-5DDD14233866}" type="presParOf" srcId="{85A32441-65B3-4497-A007-BC8C6A7072CA}" destId="{645555D3-7C6B-4157-93F6-CF89D2C26AC5}" srcOrd="1" destOrd="0" presId="urn:microsoft.com/office/officeart/2008/layout/LinedList"/>
    <dgm:cxn modelId="{9F35E2B6-FAF5-4311-A6C9-BCFB1283866B}" type="presParOf" srcId="{A52F0C78-FF06-4CF2-8BDD-58002728EF87}" destId="{31C1B3CE-B9AC-4FDC-B0C9-FF005BA71EE4}" srcOrd="16" destOrd="0" presId="urn:microsoft.com/office/officeart/2008/layout/LinedList"/>
    <dgm:cxn modelId="{BF40D6EA-4988-4CF6-8C1E-EAF6224CAB69}" type="presParOf" srcId="{A52F0C78-FF06-4CF2-8BDD-58002728EF87}" destId="{B0D1F617-6B79-4291-89E9-CFBE507F0908}" srcOrd="17" destOrd="0" presId="urn:microsoft.com/office/officeart/2008/layout/LinedList"/>
    <dgm:cxn modelId="{E1CDC5A0-9AA0-47E6-B84B-813B8E460885}" type="presParOf" srcId="{B0D1F617-6B79-4291-89E9-CFBE507F0908}" destId="{9F8DC926-1D7B-4C7E-B965-E30D9768AF9F}" srcOrd="0" destOrd="0" presId="urn:microsoft.com/office/officeart/2008/layout/LinedList"/>
    <dgm:cxn modelId="{2AB666F8-CB11-47F7-BB69-4E096E84BF6E}" type="presParOf" srcId="{B0D1F617-6B79-4291-89E9-CFBE507F0908}" destId="{89694515-8603-49AA-AAD4-F3782B302C03}" srcOrd="1" destOrd="0" presId="urn:microsoft.com/office/officeart/2008/layout/LinedList"/>
    <dgm:cxn modelId="{8742E466-7BCB-4C5B-B7D7-252988CCA8F6}" type="presParOf" srcId="{A52F0C78-FF06-4CF2-8BDD-58002728EF87}" destId="{0A945D3C-EE07-4E85-BFB9-93BAF99A961A}" srcOrd="18" destOrd="0" presId="urn:microsoft.com/office/officeart/2008/layout/LinedList"/>
    <dgm:cxn modelId="{9C8E9072-ADB7-4934-B2E1-E7ACB746E9C1}" type="presParOf" srcId="{A52F0C78-FF06-4CF2-8BDD-58002728EF87}" destId="{D55E8AB4-1455-4DEE-B10C-3FCE26223ED0}" srcOrd="19" destOrd="0" presId="urn:microsoft.com/office/officeart/2008/layout/LinedList"/>
    <dgm:cxn modelId="{65F621F8-6B13-408C-92D5-EE9D4031FE8F}" type="presParOf" srcId="{D55E8AB4-1455-4DEE-B10C-3FCE26223ED0}" destId="{33660844-85FC-48FC-A113-16C63DDB0C06}" srcOrd="0" destOrd="0" presId="urn:microsoft.com/office/officeart/2008/layout/LinedList"/>
    <dgm:cxn modelId="{75F881CA-1A7E-4235-B6EC-094815A40371}" type="presParOf" srcId="{D55E8AB4-1455-4DEE-B10C-3FCE26223ED0}" destId="{48B77304-642A-40D4-BBCC-30388F758718}" srcOrd="1" destOrd="0" presId="urn:microsoft.com/office/officeart/2008/layout/LinedList"/>
    <dgm:cxn modelId="{98C24BE1-B04A-48EE-BC73-11E277BF1451}" type="presParOf" srcId="{A52F0C78-FF06-4CF2-8BDD-58002728EF87}" destId="{BEC06BC7-B306-4EB1-BB23-48FC820BD020}" srcOrd="20" destOrd="0" presId="urn:microsoft.com/office/officeart/2008/layout/LinedList"/>
    <dgm:cxn modelId="{7A8B0A5E-02AA-4986-9C9E-B6E07AAF636D}" type="presParOf" srcId="{A52F0C78-FF06-4CF2-8BDD-58002728EF87}" destId="{E148649D-D403-4025-8B6A-A1D1AA61A743}" srcOrd="21" destOrd="0" presId="urn:microsoft.com/office/officeart/2008/layout/LinedList"/>
    <dgm:cxn modelId="{425B8B62-44A4-4CE9-8907-FB08C21D2351}" type="presParOf" srcId="{E148649D-D403-4025-8B6A-A1D1AA61A743}" destId="{2C20D82E-7151-41D7-B3D1-CCF555147DFC}" srcOrd="0" destOrd="0" presId="urn:microsoft.com/office/officeart/2008/layout/LinedList"/>
    <dgm:cxn modelId="{D4E07C12-B82E-4755-B1A8-30E69DEC60B5}" type="presParOf" srcId="{E148649D-D403-4025-8B6A-A1D1AA61A743}" destId="{F2D45A03-CC70-4528-9548-BF7C08D698FA}" srcOrd="1" destOrd="0" presId="urn:microsoft.com/office/officeart/2008/layout/LinedList"/>
    <dgm:cxn modelId="{3B4122D6-6FEA-4C40-977F-213088AC70C5}" type="presParOf" srcId="{A52F0C78-FF06-4CF2-8BDD-58002728EF87}" destId="{DC38E8CC-58F6-48F0-954B-012A52AC64EE}" srcOrd="22" destOrd="0" presId="urn:microsoft.com/office/officeart/2008/layout/LinedList"/>
    <dgm:cxn modelId="{EE112FDF-3664-4310-A5BB-7EE794DB593A}" type="presParOf" srcId="{A52F0C78-FF06-4CF2-8BDD-58002728EF87}" destId="{1D997101-92F9-40BF-B450-D4C13945E77B}" srcOrd="23" destOrd="0" presId="urn:microsoft.com/office/officeart/2008/layout/LinedList"/>
    <dgm:cxn modelId="{B00B7E22-BF4C-4B2A-898C-9D3065710C08}" type="presParOf" srcId="{1D997101-92F9-40BF-B450-D4C13945E77B}" destId="{FEE0040D-C5D1-4216-A51A-B38D747C8A94}" srcOrd="0" destOrd="0" presId="urn:microsoft.com/office/officeart/2008/layout/LinedList"/>
    <dgm:cxn modelId="{7C27ED53-8705-4956-B1E9-75E84D5E4EF1}" type="presParOf" srcId="{1D997101-92F9-40BF-B450-D4C13945E77B}" destId="{1BC4A323-B8FC-4BCF-9E99-F38C8359BB3D}" srcOrd="1" destOrd="0" presId="urn:microsoft.com/office/officeart/2008/layout/LinedList"/>
    <dgm:cxn modelId="{79EBCA73-3B77-4EEB-B0F0-73ADFB032D60}" type="presParOf" srcId="{A52F0C78-FF06-4CF2-8BDD-58002728EF87}" destId="{CE5BD679-3632-491D-BE28-078A3424103A}" srcOrd="24" destOrd="0" presId="urn:microsoft.com/office/officeart/2008/layout/LinedList"/>
    <dgm:cxn modelId="{26EDC421-3B09-437F-B1AA-145E75E167EE}" type="presParOf" srcId="{A52F0C78-FF06-4CF2-8BDD-58002728EF87}" destId="{778D2988-1731-4A15-9BA8-26ED554A1CE7}" srcOrd="25" destOrd="0" presId="urn:microsoft.com/office/officeart/2008/layout/LinedList"/>
    <dgm:cxn modelId="{14ABD42F-DFCB-4601-895E-FF79DD00595C}" type="presParOf" srcId="{778D2988-1731-4A15-9BA8-26ED554A1CE7}" destId="{687F7404-4755-4B2A-A100-34509EDB98A2}" srcOrd="0" destOrd="0" presId="urn:microsoft.com/office/officeart/2008/layout/LinedList"/>
    <dgm:cxn modelId="{0059E933-676E-4822-9AE6-DAA68BCB7186}" type="presParOf" srcId="{778D2988-1731-4A15-9BA8-26ED554A1CE7}" destId="{10A41D9D-D4D9-4896-801F-5A0C0808AE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CB7E0-1EFC-486A-9265-5DEE0FF90D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C5F705-AE9B-4220-8DFF-FEB8200B630D}">
      <dgm:prSet/>
      <dgm:spPr/>
      <dgm:t>
        <a:bodyPr/>
        <a:lstStyle/>
        <a:p>
          <a:pPr algn="ctr"/>
          <a:r>
            <a:rPr lang="it-IT" b="0" dirty="0"/>
            <a:t>PINTOS</a:t>
          </a:r>
          <a:endParaRPr lang="it-IT" dirty="0"/>
        </a:p>
      </dgm:t>
    </dgm:pt>
    <dgm:pt modelId="{186968C1-9FCF-4918-8E27-561CA53419D0}" type="parTrans" cxnId="{ABCB0933-884B-4C27-8FBD-207FC55B6BD9}">
      <dgm:prSet/>
      <dgm:spPr/>
      <dgm:t>
        <a:bodyPr/>
        <a:lstStyle/>
        <a:p>
          <a:endParaRPr lang="it-IT"/>
        </a:p>
      </dgm:t>
    </dgm:pt>
    <dgm:pt modelId="{C366FB2C-9775-461C-B6F8-A7E0A4C64C36}" type="sibTrans" cxnId="{ABCB0933-884B-4C27-8FBD-207FC55B6BD9}">
      <dgm:prSet/>
      <dgm:spPr/>
      <dgm:t>
        <a:bodyPr/>
        <a:lstStyle/>
        <a:p>
          <a:endParaRPr lang="it-IT"/>
        </a:p>
      </dgm:t>
    </dgm:pt>
    <dgm:pt modelId="{25638DA9-9531-4E5A-8B39-904C74F903E6}" type="pres">
      <dgm:prSet presAssocID="{9FECB7E0-1EFC-486A-9265-5DEE0FF90DA6}" presName="linear" presStyleCnt="0">
        <dgm:presLayoutVars>
          <dgm:animLvl val="lvl"/>
          <dgm:resizeHandles val="exact"/>
        </dgm:presLayoutVars>
      </dgm:prSet>
      <dgm:spPr/>
    </dgm:pt>
    <dgm:pt modelId="{C1205341-288B-4E79-928F-7A830105DA5B}" type="pres">
      <dgm:prSet presAssocID="{23C5F705-AE9B-4220-8DFF-FEB8200B630D}" presName="parentText" presStyleLbl="node1" presStyleIdx="0" presStyleCnt="1" custScaleX="38670" custLinFactNeighborX="-372">
        <dgm:presLayoutVars>
          <dgm:chMax val="0"/>
          <dgm:bulletEnabled val="1"/>
        </dgm:presLayoutVars>
      </dgm:prSet>
      <dgm:spPr/>
    </dgm:pt>
  </dgm:ptLst>
  <dgm:cxnLst>
    <dgm:cxn modelId="{ABCB0933-884B-4C27-8FBD-207FC55B6BD9}" srcId="{9FECB7E0-1EFC-486A-9265-5DEE0FF90DA6}" destId="{23C5F705-AE9B-4220-8DFF-FEB8200B630D}" srcOrd="0" destOrd="0" parTransId="{186968C1-9FCF-4918-8E27-561CA53419D0}" sibTransId="{C366FB2C-9775-461C-B6F8-A7E0A4C64C36}"/>
    <dgm:cxn modelId="{770C4583-31BB-47F5-B7E0-E5F693EC53D9}" type="presOf" srcId="{9FECB7E0-1EFC-486A-9265-5DEE0FF90DA6}" destId="{25638DA9-9531-4E5A-8B39-904C74F903E6}" srcOrd="0" destOrd="0" presId="urn:microsoft.com/office/officeart/2005/8/layout/vList2"/>
    <dgm:cxn modelId="{F6B343A4-5873-424F-9977-37FF4ADE0B30}" type="presOf" srcId="{23C5F705-AE9B-4220-8DFF-FEB8200B630D}" destId="{C1205341-288B-4E79-928F-7A830105DA5B}" srcOrd="0" destOrd="0" presId="urn:microsoft.com/office/officeart/2005/8/layout/vList2"/>
    <dgm:cxn modelId="{2F6526C6-1A15-4167-91C4-3BA955D7D340}" type="presParOf" srcId="{25638DA9-9531-4E5A-8B39-904C74F903E6}" destId="{C1205341-288B-4E79-928F-7A830105DA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A0307-9110-4FD1-8A14-751E60954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83780F3-B2A5-4103-9CBE-D16250080760}" type="pres">
      <dgm:prSet presAssocID="{5DDA0307-9110-4FD1-8A14-751E60954BF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C8DC6F4-F5D5-4262-B68A-AFA77E28F627}" type="presOf" srcId="{5DDA0307-9110-4FD1-8A14-751E60954BF1}" destId="{D83780F3-B2A5-4103-9CBE-D162500807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EEB0B4-137E-493B-908E-B4EBF3379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BCC5ECB-17F7-4FE9-B46E-1E0BA8FE6AE5}">
      <dgm:prSet/>
      <dgm:spPr/>
      <dgm:t>
        <a:bodyPr/>
        <a:lstStyle/>
        <a:p>
          <a:pPr algn="ctr"/>
          <a:r>
            <a:rPr lang="it-IT" b="0" dirty="0"/>
            <a:t>OS/161</a:t>
          </a:r>
          <a:endParaRPr lang="it-IT" dirty="0"/>
        </a:p>
      </dgm:t>
    </dgm:pt>
    <dgm:pt modelId="{C1019D74-C703-4915-B889-E88386C5DE94}" type="parTrans" cxnId="{4D750CFD-72A3-4F4C-8C20-83E2BA1DCD9B}">
      <dgm:prSet/>
      <dgm:spPr/>
      <dgm:t>
        <a:bodyPr/>
        <a:lstStyle/>
        <a:p>
          <a:endParaRPr lang="it-IT"/>
        </a:p>
      </dgm:t>
    </dgm:pt>
    <dgm:pt modelId="{5D69FDD3-92FE-40E8-B152-DEB0EF9BC3BD}" type="sibTrans" cxnId="{4D750CFD-72A3-4F4C-8C20-83E2BA1DCD9B}">
      <dgm:prSet/>
      <dgm:spPr/>
      <dgm:t>
        <a:bodyPr/>
        <a:lstStyle/>
        <a:p>
          <a:endParaRPr lang="it-IT"/>
        </a:p>
      </dgm:t>
    </dgm:pt>
    <dgm:pt modelId="{E73EB90A-DAAB-4994-A9E8-08628460A820}" type="pres">
      <dgm:prSet presAssocID="{7FEEB0B4-137E-493B-908E-B4EBF3379990}" presName="linear" presStyleCnt="0">
        <dgm:presLayoutVars>
          <dgm:animLvl val="lvl"/>
          <dgm:resizeHandles val="exact"/>
        </dgm:presLayoutVars>
      </dgm:prSet>
      <dgm:spPr/>
    </dgm:pt>
    <dgm:pt modelId="{9810CED7-C92D-41E8-84A7-CF3F24A5EDA1}" type="pres">
      <dgm:prSet presAssocID="{1BCC5ECB-17F7-4FE9-B46E-1E0BA8FE6AE5}" presName="parentText" presStyleLbl="node1" presStyleIdx="0" presStyleCnt="1" custScaleX="36487">
        <dgm:presLayoutVars>
          <dgm:chMax val="0"/>
          <dgm:bulletEnabled val="1"/>
        </dgm:presLayoutVars>
      </dgm:prSet>
      <dgm:spPr/>
    </dgm:pt>
  </dgm:ptLst>
  <dgm:cxnLst>
    <dgm:cxn modelId="{9546F13B-D07F-4B73-AC66-6861B27DDB4E}" type="presOf" srcId="{7FEEB0B4-137E-493B-908E-B4EBF3379990}" destId="{E73EB90A-DAAB-4994-A9E8-08628460A820}" srcOrd="0" destOrd="0" presId="urn:microsoft.com/office/officeart/2005/8/layout/vList2"/>
    <dgm:cxn modelId="{E7F38BD1-F41B-4FBF-8E61-94503C98CA79}" type="presOf" srcId="{1BCC5ECB-17F7-4FE9-B46E-1E0BA8FE6AE5}" destId="{9810CED7-C92D-41E8-84A7-CF3F24A5EDA1}" srcOrd="0" destOrd="0" presId="urn:microsoft.com/office/officeart/2005/8/layout/vList2"/>
    <dgm:cxn modelId="{4D750CFD-72A3-4F4C-8C20-83E2BA1DCD9B}" srcId="{7FEEB0B4-137E-493B-908E-B4EBF3379990}" destId="{1BCC5ECB-17F7-4FE9-B46E-1E0BA8FE6AE5}" srcOrd="0" destOrd="0" parTransId="{C1019D74-C703-4915-B889-E88386C5DE94}" sibTransId="{5D69FDD3-92FE-40E8-B152-DEB0EF9BC3BD}"/>
    <dgm:cxn modelId="{31547CE4-0711-4EB2-AEDC-DF297B74DB89}" type="presParOf" srcId="{E73EB90A-DAAB-4994-A9E8-08628460A820}" destId="{9810CED7-C92D-41E8-84A7-CF3F24A5ED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7C40B-68F6-43A1-8653-2F9CBB78A04D}">
      <dsp:nvSpPr>
        <dsp:cNvPr id="0" name=""/>
        <dsp:cNvSpPr/>
      </dsp:nvSpPr>
      <dsp:spPr>
        <a:xfrm>
          <a:off x="0" y="449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2605-CBFB-45B6-B2FC-D04064A9046D}">
      <dsp:nvSpPr>
        <dsp:cNvPr id="0" name=""/>
        <dsp:cNvSpPr/>
      </dsp:nvSpPr>
      <dsp:spPr>
        <a:xfrm>
          <a:off x="0" y="449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Fisico        		 Contenuto      Logico</a:t>
          </a:r>
          <a:endParaRPr lang="en-US" sz="1300" kern="1200" dirty="0"/>
        </a:p>
      </dsp:txBody>
      <dsp:txXfrm>
        <a:off x="0" y="449"/>
        <a:ext cx="4287189" cy="282872"/>
      </dsp:txXfrm>
    </dsp:sp>
    <dsp:sp modelId="{2CA0FCD0-64CF-4D1F-A3B5-E934C168CE62}">
      <dsp:nvSpPr>
        <dsp:cNvPr id="0" name=""/>
        <dsp:cNvSpPr/>
      </dsp:nvSpPr>
      <dsp:spPr>
        <a:xfrm>
          <a:off x="0" y="283321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412A8-7230-4031-9875-F923C898BC19}">
      <dsp:nvSpPr>
        <dsp:cNvPr id="0" name=""/>
        <dsp:cNvSpPr/>
      </dsp:nvSpPr>
      <dsp:spPr>
        <a:xfrm>
          <a:off x="0" y="283321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00000000--000003ff  	 CPU           c0000000--800003ff</a:t>
          </a:r>
          <a:endParaRPr lang="en-US" sz="1300" kern="1200" dirty="0"/>
        </a:p>
      </dsp:txBody>
      <dsp:txXfrm>
        <a:off x="0" y="283321"/>
        <a:ext cx="4287189" cy="282872"/>
      </dsp:txXfrm>
    </dsp:sp>
    <dsp:sp modelId="{6DE0F186-2458-46E3-AE03-979C9BC148E0}">
      <dsp:nvSpPr>
        <dsp:cNvPr id="0" name=""/>
        <dsp:cNvSpPr/>
      </dsp:nvSpPr>
      <dsp:spPr>
        <a:xfrm>
          <a:off x="0" y="566193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6C74B-6427-43F0-92BA-F54851427691}">
      <dsp:nvSpPr>
        <dsp:cNvPr id="0" name=""/>
        <dsp:cNvSpPr/>
      </dsp:nvSpPr>
      <dsp:spPr>
        <a:xfrm>
          <a:off x="0" y="566193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00000400--000005ff 	 BIOS          c0000400--800005ff</a:t>
          </a:r>
          <a:endParaRPr lang="en-US" sz="1300" kern="1200" dirty="0"/>
        </a:p>
      </dsp:txBody>
      <dsp:txXfrm>
        <a:off x="0" y="566193"/>
        <a:ext cx="4287189" cy="282872"/>
      </dsp:txXfrm>
    </dsp:sp>
    <dsp:sp modelId="{71EF6A31-D339-4704-8F7E-68BCB6F49F8F}">
      <dsp:nvSpPr>
        <dsp:cNvPr id="0" name=""/>
        <dsp:cNvSpPr/>
      </dsp:nvSpPr>
      <dsp:spPr>
        <a:xfrm>
          <a:off x="0" y="849065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DE990-79B9-43FA-BCBC-8970BF000E1A}">
      <dsp:nvSpPr>
        <dsp:cNvPr id="0" name=""/>
        <dsp:cNvSpPr/>
      </dsp:nvSpPr>
      <dsp:spPr>
        <a:xfrm>
          <a:off x="0" y="849065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00000600--00007bff  	 </a:t>
          </a:r>
          <a:r>
            <a:rPr lang="it-IT" sz="1300" kern="1200" dirty="0" err="1"/>
            <a:t>Allign</a:t>
          </a:r>
          <a:r>
            <a:rPr lang="it-IT" sz="1300" kern="1200" dirty="0"/>
            <a:t>          c0000600--80007bff</a:t>
          </a:r>
          <a:endParaRPr lang="en-US" sz="1300" kern="1200" dirty="0"/>
        </a:p>
      </dsp:txBody>
      <dsp:txXfrm>
        <a:off x="0" y="849065"/>
        <a:ext cx="4287189" cy="282872"/>
      </dsp:txXfrm>
    </dsp:sp>
    <dsp:sp modelId="{8AC3AD9A-4BA8-4D81-B49C-A0E0088DC016}">
      <dsp:nvSpPr>
        <dsp:cNvPr id="0" name=""/>
        <dsp:cNvSpPr/>
      </dsp:nvSpPr>
      <dsp:spPr>
        <a:xfrm>
          <a:off x="0" y="1131938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DB858-DDB9-4D60-AB56-46137FCB664F}">
      <dsp:nvSpPr>
        <dsp:cNvPr id="0" name=""/>
        <dsp:cNvSpPr/>
      </dsp:nvSpPr>
      <dsp:spPr>
        <a:xfrm>
          <a:off x="0" y="1131938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00007c00--00007dff  	</a:t>
          </a:r>
          <a:r>
            <a:rPr lang="it-IT" sz="1300" kern="1200" dirty="0" err="1"/>
            <a:t>Pintos</a:t>
          </a:r>
          <a:r>
            <a:rPr lang="it-IT" sz="1300" kern="1200" dirty="0"/>
            <a:t>         c0007c00--80007dff</a:t>
          </a:r>
          <a:endParaRPr lang="en-US" sz="1300" kern="1200" dirty="0"/>
        </a:p>
      </dsp:txBody>
      <dsp:txXfrm>
        <a:off x="0" y="1131938"/>
        <a:ext cx="4287189" cy="282872"/>
      </dsp:txXfrm>
    </dsp:sp>
    <dsp:sp modelId="{08F5ED94-4BB3-4EB5-8BE7-DDCA7A79BB8C}">
      <dsp:nvSpPr>
        <dsp:cNvPr id="0" name=""/>
        <dsp:cNvSpPr/>
      </dsp:nvSpPr>
      <dsp:spPr>
        <a:xfrm>
          <a:off x="0" y="1414810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876B7-508A-4E33-8C25-F9A7C84E333B}">
      <dsp:nvSpPr>
        <dsp:cNvPr id="0" name=""/>
        <dsp:cNvSpPr/>
      </dsp:nvSpPr>
      <dsp:spPr>
        <a:xfrm>
          <a:off x="0" y="1414810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0000e000--0000efff  	</a:t>
          </a:r>
          <a:r>
            <a:rPr lang="it-IT" sz="1300" kern="1200" dirty="0" err="1"/>
            <a:t>Pintos</a:t>
          </a:r>
          <a:r>
            <a:rPr lang="it-IT" sz="1300" kern="1200" dirty="0"/>
            <a:t>         c000e000--8000efff</a:t>
          </a:r>
          <a:endParaRPr lang="en-US" sz="1300" kern="1200" dirty="0"/>
        </a:p>
      </dsp:txBody>
      <dsp:txXfrm>
        <a:off x="0" y="1414810"/>
        <a:ext cx="4287189" cy="282872"/>
      </dsp:txXfrm>
    </dsp:sp>
    <dsp:sp modelId="{40F78891-F3A8-4393-B5F6-0237423009CB}">
      <dsp:nvSpPr>
        <dsp:cNvPr id="0" name=""/>
        <dsp:cNvSpPr/>
      </dsp:nvSpPr>
      <dsp:spPr>
        <a:xfrm>
          <a:off x="0" y="1697682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D1794-2912-4380-B914-0129B01992FD}">
      <dsp:nvSpPr>
        <dsp:cNvPr id="0" name=""/>
        <dsp:cNvSpPr/>
      </dsp:nvSpPr>
      <dsp:spPr>
        <a:xfrm>
          <a:off x="0" y="1697682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0000f000--0000ffff  	</a:t>
          </a:r>
          <a:r>
            <a:rPr lang="it-IT" sz="1300" kern="1200" dirty="0" err="1"/>
            <a:t>Pintos</a:t>
          </a:r>
          <a:r>
            <a:rPr lang="it-IT" sz="1300" kern="1200" dirty="0"/>
            <a:t>         c000f000--8000ffff</a:t>
          </a:r>
          <a:endParaRPr lang="en-US" sz="1300" kern="1200" dirty="0"/>
        </a:p>
      </dsp:txBody>
      <dsp:txXfrm>
        <a:off x="0" y="1697682"/>
        <a:ext cx="4287189" cy="282872"/>
      </dsp:txXfrm>
    </dsp:sp>
    <dsp:sp modelId="{42E40F09-BF85-4FBD-B8A5-F73E2BC9B7A8}">
      <dsp:nvSpPr>
        <dsp:cNvPr id="0" name=""/>
        <dsp:cNvSpPr/>
      </dsp:nvSpPr>
      <dsp:spPr>
        <a:xfrm>
          <a:off x="0" y="1980555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14B37-91DF-4B3C-B06B-59797347889C}">
      <dsp:nvSpPr>
        <dsp:cNvPr id="0" name=""/>
        <dsp:cNvSpPr/>
      </dsp:nvSpPr>
      <dsp:spPr>
        <a:xfrm>
          <a:off x="0" y="1980555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00010000-00020000  	</a:t>
          </a:r>
          <a:r>
            <a:rPr lang="it-IT" sz="1300" kern="1200" dirty="0" err="1"/>
            <a:t>Pintos</a:t>
          </a:r>
          <a:r>
            <a:rPr lang="it-IT" sz="1300" kern="1200" dirty="0"/>
            <a:t>         c0010000--80020000</a:t>
          </a:r>
          <a:endParaRPr lang="en-US" sz="1300" kern="1200" dirty="0"/>
        </a:p>
      </dsp:txBody>
      <dsp:txXfrm>
        <a:off x="0" y="1980555"/>
        <a:ext cx="4287189" cy="282872"/>
      </dsp:txXfrm>
    </dsp:sp>
    <dsp:sp modelId="{31C1B3CE-B9AC-4FDC-B0C9-FF005BA71EE4}">
      <dsp:nvSpPr>
        <dsp:cNvPr id="0" name=""/>
        <dsp:cNvSpPr/>
      </dsp:nvSpPr>
      <dsp:spPr>
        <a:xfrm>
          <a:off x="0" y="2263427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DC926-1D7B-4C7E-B965-E30D9768AF9F}">
      <dsp:nvSpPr>
        <dsp:cNvPr id="0" name=""/>
        <dsp:cNvSpPr/>
      </dsp:nvSpPr>
      <dsp:spPr>
        <a:xfrm>
          <a:off x="0" y="2263427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00020000--0009ffff  	</a:t>
          </a:r>
          <a:r>
            <a:rPr lang="it-IT" sz="1300" kern="1200" dirty="0" err="1"/>
            <a:t>Pintos</a:t>
          </a:r>
          <a:r>
            <a:rPr lang="it-IT" sz="1300" kern="1200" dirty="0"/>
            <a:t>         c0020000--8009ffff</a:t>
          </a:r>
          <a:endParaRPr lang="en-US" sz="1300" kern="1200" dirty="0"/>
        </a:p>
      </dsp:txBody>
      <dsp:txXfrm>
        <a:off x="0" y="2263427"/>
        <a:ext cx="4287189" cy="282872"/>
      </dsp:txXfrm>
    </dsp:sp>
    <dsp:sp modelId="{0A945D3C-EE07-4E85-BFB9-93BAF99A961A}">
      <dsp:nvSpPr>
        <dsp:cNvPr id="0" name=""/>
        <dsp:cNvSpPr/>
      </dsp:nvSpPr>
      <dsp:spPr>
        <a:xfrm>
          <a:off x="0" y="2546299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60844-85FC-48FC-A113-16C63DDB0C06}">
      <dsp:nvSpPr>
        <dsp:cNvPr id="0" name=""/>
        <dsp:cNvSpPr/>
      </dsp:nvSpPr>
      <dsp:spPr>
        <a:xfrm>
          <a:off x="0" y="2546299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000a0000--000bffff  	Video         c00a0000--800bffff</a:t>
          </a:r>
          <a:endParaRPr lang="en-US" sz="1300" kern="1200" dirty="0"/>
        </a:p>
      </dsp:txBody>
      <dsp:txXfrm>
        <a:off x="0" y="2546299"/>
        <a:ext cx="4287189" cy="282872"/>
      </dsp:txXfrm>
    </dsp:sp>
    <dsp:sp modelId="{BEC06BC7-B306-4EB1-BB23-48FC820BD020}">
      <dsp:nvSpPr>
        <dsp:cNvPr id="0" name=""/>
        <dsp:cNvSpPr/>
      </dsp:nvSpPr>
      <dsp:spPr>
        <a:xfrm>
          <a:off x="0" y="2829172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0D82E-7151-41D7-B3D1-CCF555147DFC}">
      <dsp:nvSpPr>
        <dsp:cNvPr id="0" name=""/>
        <dsp:cNvSpPr/>
      </dsp:nvSpPr>
      <dsp:spPr>
        <a:xfrm>
          <a:off x="0" y="2829172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000c0000--000effff  	Hardware   c00c0000--800effff</a:t>
          </a:r>
          <a:endParaRPr lang="en-US" sz="1300" kern="1200" dirty="0"/>
        </a:p>
      </dsp:txBody>
      <dsp:txXfrm>
        <a:off x="0" y="2829172"/>
        <a:ext cx="4287189" cy="282872"/>
      </dsp:txXfrm>
    </dsp:sp>
    <dsp:sp modelId="{DC38E8CC-58F6-48F0-954B-012A52AC64EE}">
      <dsp:nvSpPr>
        <dsp:cNvPr id="0" name=""/>
        <dsp:cNvSpPr/>
      </dsp:nvSpPr>
      <dsp:spPr>
        <a:xfrm>
          <a:off x="0" y="3112044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0040D-C5D1-4216-A51A-B38D747C8A94}">
      <dsp:nvSpPr>
        <dsp:cNvPr id="0" name=""/>
        <dsp:cNvSpPr/>
      </dsp:nvSpPr>
      <dsp:spPr>
        <a:xfrm>
          <a:off x="0" y="3112044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000f0000--000fffff  	BIOS          c00f0000--800fffff</a:t>
          </a:r>
          <a:endParaRPr lang="en-US" sz="1300" kern="1200" dirty="0"/>
        </a:p>
      </dsp:txBody>
      <dsp:txXfrm>
        <a:off x="0" y="3112044"/>
        <a:ext cx="4287189" cy="282872"/>
      </dsp:txXfrm>
    </dsp:sp>
    <dsp:sp modelId="{CE5BD679-3632-491D-BE28-078A3424103A}">
      <dsp:nvSpPr>
        <dsp:cNvPr id="0" name=""/>
        <dsp:cNvSpPr/>
      </dsp:nvSpPr>
      <dsp:spPr>
        <a:xfrm>
          <a:off x="0" y="3394916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7404-4755-4B2A-A100-34509EDB98A2}">
      <dsp:nvSpPr>
        <dsp:cNvPr id="0" name=""/>
        <dsp:cNvSpPr/>
      </dsp:nvSpPr>
      <dsp:spPr>
        <a:xfrm>
          <a:off x="0" y="3394916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00100000—</a:t>
          </a:r>
          <a:r>
            <a:rPr lang="en-US" sz="1300" kern="1200" dirty="0"/>
            <a:t>03ff </a:t>
          </a:r>
          <a:r>
            <a:rPr lang="en-US" sz="1300" kern="1200" dirty="0" err="1"/>
            <a:t>ffff</a:t>
          </a:r>
          <a:r>
            <a:rPr lang="it-IT" sz="1300" kern="1200" dirty="0"/>
            <a:t>	</a:t>
          </a:r>
          <a:r>
            <a:rPr lang="it-IT" sz="1300" kern="1200" dirty="0" err="1"/>
            <a:t>Pintos</a:t>
          </a:r>
          <a:r>
            <a:rPr lang="it-IT" sz="1300" kern="1200" dirty="0"/>
            <a:t>        c0100000—c3ff </a:t>
          </a:r>
          <a:r>
            <a:rPr lang="it-IT" sz="1300" kern="1200" dirty="0" err="1"/>
            <a:t>ffff</a:t>
          </a:r>
          <a:endParaRPr lang="en-US" sz="1300" kern="1200" dirty="0"/>
        </a:p>
      </dsp:txBody>
      <dsp:txXfrm>
        <a:off x="0" y="3394916"/>
        <a:ext cx="4287189" cy="282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05341-288B-4E79-928F-7A830105DA5B}">
      <dsp:nvSpPr>
        <dsp:cNvPr id="0" name=""/>
        <dsp:cNvSpPr/>
      </dsp:nvSpPr>
      <dsp:spPr>
        <a:xfrm>
          <a:off x="1541027" y="10602"/>
          <a:ext cx="196717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dirty="0"/>
            <a:t>PINTOS</a:t>
          </a:r>
          <a:endParaRPr lang="it-IT" sz="2200" kern="1200" dirty="0"/>
        </a:p>
      </dsp:txBody>
      <dsp:txXfrm>
        <a:off x="1566157" y="35732"/>
        <a:ext cx="1916911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0CED7-C92D-41E8-84A7-CF3F24A5EDA1}">
      <dsp:nvSpPr>
        <dsp:cNvPr id="0" name=""/>
        <dsp:cNvSpPr/>
      </dsp:nvSpPr>
      <dsp:spPr>
        <a:xfrm>
          <a:off x="1615476" y="7586"/>
          <a:ext cx="185612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OS/161</a:t>
          </a:r>
          <a:endParaRPr lang="it-IT" sz="2300" kern="1200" dirty="0"/>
        </a:p>
      </dsp:txBody>
      <dsp:txXfrm>
        <a:off x="1641749" y="33859"/>
        <a:ext cx="180357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</a:t>
            </a:r>
            <a:r>
              <a:rPr lang="it-IT" sz="1400" dirty="0" err="1">
                <a:latin typeface="Goudy Old Style"/>
                <a:ea typeface="Calibri Light"/>
                <a:cs typeface="Calibri Light"/>
              </a:rPr>
              <a:t>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6"/>
            <a:ext cx="10993549" cy="4216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accent1"/>
                </a:solidFill>
                <a:ea typeface="Calibri"/>
                <a:cs typeface="Calibri"/>
              </a:rPr>
              <a:t>PINTOS – GESTIONE DELLA </a:t>
            </a:r>
            <a:r>
              <a:rPr lang="it-IT" dirty="0" err="1">
                <a:solidFill>
                  <a:schemeClr val="accent1"/>
                </a:solidFill>
                <a:ea typeface="Calibri"/>
                <a:cs typeface="Calibri"/>
              </a:rPr>
              <a:t>MEMORIa</a:t>
            </a:r>
            <a:endParaRPr lang="it-IT" dirty="0">
              <a:solidFill>
                <a:schemeClr val="accent1"/>
              </a:solidFill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- </a:t>
            </a:r>
            <a:r>
              <a:rPr lang="it-IT" dirty="0" err="1"/>
              <a:t>STrategie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76" y="1336930"/>
            <a:ext cx="11029615" cy="3678303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Strategia 1 (&lt;1kB): Le allocazioni vengono arrotondate alla potenza di 2 più vicina o a 16 byte, a seconda di quale sia il valore più grande. Quindi vengono raggruppate in una pagina utilizzata </a:t>
            </a:r>
            <a:r>
              <a:rPr lang="it-IT" sz="2400" u="sng" dirty="0">
                <a:solidFill>
                  <a:schemeClr val="accent2">
                    <a:lumMod val="50000"/>
                  </a:schemeClr>
                </a:solidFill>
              </a:rPr>
              <a:t>solo per allocazioni di quella dimensione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30" y="2730589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529676" y="3813347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Strategia 2 (&lt;1kB): Le allocazioni (più una piccola quantità di overhead) vengono arrotondate per eccesso a un multiplo della dimensione di pagina più vicino (minimo 4kB), 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blocchi richiede quel numero di pagine contigue all’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pagine descritto precedentemente.</a:t>
            </a:r>
          </a:p>
        </p:txBody>
      </p:sp>
    </p:spTree>
    <p:extLst>
      <p:ext uri="{BB962C8B-B14F-4D97-AF65-F5344CB8AC3E}">
        <p14:creationId xmlns:p14="http://schemas.microsoft.com/office/powerpoint/2010/main" val="40129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46" y="1845487"/>
            <a:ext cx="9849378" cy="13971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*malloc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size)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634025" y="3542438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Trovare il descrittore più piccolo che soddisfa la richiesta di dimensione.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Acquisire il blocco associato al descrittore.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Se l'elenco libero è vuoto, creare una nuova arena, inizializzarla e aggiungere i suoi blocchi all'elenco libero.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Restituzione di un blocco dall'elenco libero.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 due metodi sono analoghi, con l’unica differenza che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calloc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ricerca la dimensione minima pari a 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a*b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e utilizza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memset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() per inizializzare il contenuto del blocco a zero prima di restituirlo.</a:t>
            </a: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404028" y="3004909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59" y="2189108"/>
            <a:ext cx="11029616" cy="862818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old_block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new_size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528361" y="2980419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La funzione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realloc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tenta di ridimensionare un blocco a byte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new_size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eventualmente spostandolo nel processo.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In caso di successo, crea e restituisce un nuovo blocco, liberando quello vecchio.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in caso di fallimento, restituisce un puntatore nullo. Il vecchio blocco rimane valido se la riallocazione fallisce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60588" y="3429000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Pintos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- BLOCK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Allocator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89" y="2180496"/>
            <a:ext cx="11029615" cy="537626"/>
          </a:xfrm>
        </p:spPr>
        <p:txBody>
          <a:bodyPr anchor="t">
            <a:normAutofit/>
          </a:bodyPr>
          <a:lstStyle/>
          <a:p>
            <a:r>
              <a:rPr lang="it-IT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it-IT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*p)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581192" y="3661588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Si occupa di liberare le porzioni di memoria precedentemente allocate dai metodi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calloc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o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realloc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(),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 blocchi vengono gestiti in maniera differente a seconda della loro dimensione: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Per i blocchi normali, (d-&gt;lock) viene acquisito per garantire la corretta sincronizzazione con altri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che accedono allo stesso descrittore. Il blocco viene aggiunto alla lista libera associata al descrittore. Se l'intera arena è inutilizzata (tutti i blocchi sono liberi), l'arena viene liberata.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Per i blocchi grandi, dal momento che essi corrispondono esattamente  a multipli di pagina (compreso overhead) viene direttamente chiamata la funzione del PAGE ALLOCATOR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palloc_free_multiple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404028" y="3004909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6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8F3FD-E9E6-67D1-F265-E0AB8BB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COMParazione</a:t>
            </a:r>
            <a:r>
              <a:rPr lang="it-IT"/>
              <a:t> memoria: </a:t>
            </a:r>
            <a:r>
              <a:rPr lang="it-IT" dirty="0"/>
              <a:t>PINTOS vs </a:t>
            </a:r>
            <a:r>
              <a:rPr lang="it-IT" dirty="0" err="1"/>
              <a:t>os</a:t>
            </a:r>
            <a:r>
              <a:rPr lang="it-IT" dirty="0"/>
              <a:t>/161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43017A6-506B-38DA-AD5D-2D06B67749EA}"/>
              </a:ext>
            </a:extLst>
          </p:cNvPr>
          <p:cNvGraphicFramePr/>
          <p:nvPr/>
        </p:nvGraphicFramePr>
        <p:xfrm>
          <a:off x="887219" y="1979724"/>
          <a:ext cx="508707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947C60D3-B422-3208-0FE5-C90905239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5723605"/>
              </p:ext>
            </p:extLst>
          </p:nvPr>
        </p:nvGraphicFramePr>
        <p:xfrm>
          <a:off x="581193" y="2654884"/>
          <a:ext cx="11532777" cy="383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CE053DE-78F1-47B9-4B5F-9C1B471E29F8}"/>
              </a:ext>
            </a:extLst>
          </p:cNvPr>
          <p:cNvGraphicFramePr/>
          <p:nvPr/>
        </p:nvGraphicFramePr>
        <p:xfrm>
          <a:off x="6523735" y="1979724"/>
          <a:ext cx="5087073" cy="55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95798D-1357-D37E-832C-5592895DD723}"/>
              </a:ext>
            </a:extLst>
          </p:cNvPr>
          <p:cNvSpPr txBox="1"/>
          <p:nvPr/>
        </p:nvSpPr>
        <p:spPr>
          <a:xfrm>
            <a:off x="1207007" y="2928256"/>
            <a:ext cx="4767287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0" i="0" dirty="0"/>
              <a:t>64 MB RAM, non modificabile.</a:t>
            </a:r>
            <a:endParaRPr lang="it-IT" dirty="0"/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Memoria vulnerabile</a:t>
            </a:r>
            <a:r>
              <a:rPr lang="it-IT" baseline="0" dirty="0"/>
              <a:t> a frammentazione interna (BA) e esterna (PA), le allocazioni di multipli di pagina devono essere limitate, mentre le allocazioni di pagina singola sono sempre terminate con successo, a meno di memoria completamente piena</a:t>
            </a:r>
            <a:endParaRPr lang="it-IT" dirty="0"/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0" i="0" dirty="0"/>
              <a:t>80</a:t>
            </a:r>
            <a:r>
              <a:rPr lang="it-IT" b="0" i="1" dirty="0"/>
              <a:t>x</a:t>
            </a:r>
            <a:r>
              <a:rPr lang="it-IT" b="0" i="0" dirty="0"/>
              <a:t>86 non prevede una metodologia di accesso diretto tramite indirizzo fisico, limitazione aggirata dalla mappatura 1 a 1 spazio d’indirizzo logico fisico    					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1AC143-73BD-4308-E35D-3B2A94867C83}"/>
              </a:ext>
            </a:extLst>
          </p:cNvPr>
          <p:cNvSpPr txBox="1"/>
          <p:nvPr/>
        </p:nvSpPr>
        <p:spPr>
          <a:xfrm>
            <a:off x="6523735" y="2928256"/>
            <a:ext cx="4767287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0" i="0" dirty="0"/>
              <a:t>Supporto previsto ma non implementato per i metodi di </a:t>
            </a:r>
            <a:r>
              <a:rPr lang="it-IT" b="0" i="0" dirty="0" err="1"/>
              <a:t>deallocazione</a:t>
            </a:r>
            <a:r>
              <a:rPr lang="it-IT" b="0" i="0" dirty="0"/>
              <a:t> della memoria e delle strutture necessarie al tracking dello stato della memoria (DUMBVM),  l’esecuzione continua di processi continua ad allocare memoria senza mai rilasciarla.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Quantità di RAM utilizzabile configurabile in sys161.conf</a:t>
            </a:r>
            <a:r>
              <a:rPr lang="it-IT" b="0" i="0" dirty="0"/>
              <a:t>				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Lo spazio di indirizzamento viene gestito in maniera molto simile a PINTOS.</a:t>
            </a:r>
          </a:p>
        </p:txBody>
      </p:sp>
    </p:spTree>
    <p:extLst>
      <p:ext uri="{BB962C8B-B14F-4D97-AF65-F5344CB8AC3E}">
        <p14:creationId xmlns:p14="http://schemas.microsoft.com/office/powerpoint/2010/main" val="14574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– SPAZIO DI INDIRIZZAMENTO</a:t>
            </a:r>
          </a:p>
        </p:txBody>
      </p:sp>
      <p:graphicFrame>
        <p:nvGraphicFramePr>
          <p:cNvPr id="12" name="Segnaposto contenuto 5">
            <a:extLst>
              <a:ext uri="{FF2B5EF4-FFF2-40B4-BE49-F238E27FC236}">
                <a16:creationId xmlns:a16="http://schemas.microsoft.com/office/drawing/2014/main" id="{43BF5DED-43CC-BD80-85F5-74163EF9D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95561"/>
              </p:ext>
            </p:extLst>
          </p:nvPr>
        </p:nvGraphicFramePr>
        <p:xfrm>
          <a:off x="581025" y="2181225"/>
          <a:ext cx="4287189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4B21097-A890-FEB4-FE65-1DDEBABCFB6A}"/>
              </a:ext>
            </a:extLst>
          </p:cNvPr>
          <p:cNvSpPr txBox="1">
            <a:spLocks/>
          </p:cNvSpPr>
          <p:nvPr/>
        </p:nvSpPr>
        <p:spPr>
          <a:xfrm>
            <a:off x="5755203" y="2181225"/>
            <a:ext cx="4979337" cy="20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indirizzamento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e ben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delineato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tra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user 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kernel da PHYS_BASE= 0xc0000000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Sopra PHYS_BASE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l’address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space (1GB)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appartiene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al kernel ed è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mappato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1 a 1 con 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fisica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in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altre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parole, il kernel accede al primo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indirizzo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fisico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0x0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all’indirizzo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logico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PHYS_BASE.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al di sotto di PHYS_BASE (3GB) è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completamente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mappabile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dai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processi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utente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- Allocazione di memoria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PintOS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offre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metodi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uno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lavora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rispetto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mentre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l’altro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arbitraria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rispettivamente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dichiarati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come PAGE ALLOCATOR e BLOCK ALLOCATOR.</a:t>
            </a:r>
          </a:p>
        </p:txBody>
      </p:sp>
    </p:spTree>
    <p:extLst>
      <p:ext uri="{BB962C8B-B14F-4D97-AF65-F5344CB8AC3E}">
        <p14:creationId xmlns:p14="http://schemas.microsoft.com/office/powerpoint/2010/main" val="14594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Page </a:t>
            </a:r>
            <a:r>
              <a:rPr lang="it-IT" dirty="0" err="1"/>
              <a:t>Allocator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16478"/>
            <a:ext cx="5514807" cy="373090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Viene utilizzato per allocare la memoria una pagina alla volta, ma può anche allocare più pagine contigue contemporaneamente. </a:t>
            </a: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divide la memoria allocata (da 0x100000 fino a RAM_SIZE) in due pool, chiamati pool kernel e pool utente.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Nella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versione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base di PINTOS,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ogni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viene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effettuata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dal pool del kernel.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Per il tracking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vengono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bitmap,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ciascun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pool. 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C884A7EB-561B-40BB-B8DD-7B3F62B7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9" t="51812" r="52841" b="21033"/>
          <a:stretch/>
        </p:blipFill>
        <p:spPr>
          <a:xfrm>
            <a:off x="6750172" y="2749639"/>
            <a:ext cx="4674413" cy="2702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371CA0-F32B-44B7-E9D3-13EC179B4825}"/>
              </a:ext>
            </a:extLst>
          </p:cNvPr>
          <p:cNvSpPr txBox="1"/>
          <p:nvPr/>
        </p:nvSpPr>
        <p:spPr>
          <a:xfrm>
            <a:off x="6750172" y="2302489"/>
            <a:ext cx="20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palloc_init</a:t>
            </a:r>
            <a:r>
              <a:rPr lang="it-IT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16345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just"/>
            <a:r>
              <a:rPr lang="it-IT" dirty="0"/>
              <a:t>PINTOS – page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01" y="2091259"/>
            <a:ext cx="11029615" cy="113489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2091777" y="2938644"/>
            <a:ext cx="8729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Ottengono e restituiscono rispettivamente una pagina o un numero di pagine contigue. Restituisce un puntatore nullo se le pagine non possono essere allocate.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L'argomento flag può essere una qualsiasi combinazione dei seguenti flag:</a:t>
            </a: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PAL_ASSERT,  PAL_ZERO,  PAL_USER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Rispettivamente utilizzati per: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Generare un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panic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del kernel nel caso non sia stato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possibilire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allocare le pagine volute (utilizzato solo durante la fase di inizializzazione del kernel).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Azzerare il contenuto delle pagine prima di restituire le pagine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Ottenere le pagine dallo user pool.</a:t>
            </a:r>
          </a:p>
        </p:txBody>
      </p:sp>
    </p:spTree>
    <p:extLst>
      <p:ext uri="{BB962C8B-B14F-4D97-AF65-F5344CB8AC3E}">
        <p14:creationId xmlns:p14="http://schemas.microsoft.com/office/powerpoint/2010/main" val="42007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– page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680" y="1988472"/>
            <a:ext cx="11029615" cy="144052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1385163" y="3554251"/>
            <a:ext cx="9421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Liberano una pagina o un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un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numero pari a </a:t>
            </a:r>
            <a:r>
              <a:rPr lang="it-IT" sz="2000" i="1" dirty="0" err="1">
                <a:solidFill>
                  <a:schemeClr val="accent1">
                    <a:lumMod val="75000"/>
                  </a:schemeClr>
                </a:solidFill>
              </a:rPr>
              <a:t>page_cnt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di pagine </a:t>
            </a:r>
            <a:r>
              <a:rPr lang="it-IT" sz="2000" u="sng" dirty="0">
                <a:solidFill>
                  <a:schemeClr val="accent1">
                    <a:lumMod val="75000"/>
                  </a:schemeClr>
                </a:solidFill>
              </a:rPr>
              <a:t>consecutive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a partire da 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*pages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Vengono automaticamente chiamati al termine di un processo (stato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exiting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dying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Possono essere chiamati dallo stato di interruzione di un processo.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Vincolo: la zona di memoria da liberare deve essere stata originariamente ottenuta utilizzando uno dei due metodi del page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allocator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27580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– page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3505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File: </a:t>
            </a:r>
            <a:r>
              <a:rPr lang="en-US" sz="1800" dirty="0" err="1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bitmap.c</a:t>
            </a:r>
            <a:endParaRPr lang="en-US" sz="1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bitmap_scan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(const struct bitmap *,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start,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bool);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Poli</a:t>
            </a:r>
            <a:r>
              <a:rPr lang="en-US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cy: first fit</a:t>
            </a:r>
            <a:endParaRPr lang="en-US" sz="18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DA3DD04-FE09-85D2-6528-29E79ED5D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0" t="44128" r="49420" b="25819"/>
          <a:stretch/>
        </p:blipFill>
        <p:spPr>
          <a:xfrm>
            <a:off x="3214417" y="3485870"/>
            <a:ext cx="5763163" cy="3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Si sovrappone all'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pagine descritto nella sezione precedente.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essere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solo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del kernel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Prevede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diverse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strategie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seconda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del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blocco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( &lt; o &gt; di 1 KB)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sintassi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quest</a:t>
            </a:r>
          </a:p>
        </p:txBody>
      </p:sp>
    </p:spTree>
    <p:extLst>
      <p:ext uri="{BB962C8B-B14F-4D97-AF65-F5344CB8AC3E}">
        <p14:creationId xmlns:p14="http://schemas.microsoft.com/office/powerpoint/2010/main" val="378875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- strutture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45" y="2477541"/>
            <a:ext cx="11029615" cy="3678303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Il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block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define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2 particolari strutture per gestire i blocchi di varia dimensione: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F0AB7-CA68-799F-FDEF-9BF881CC0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0" t="72400" r="68920" b="14410"/>
          <a:stretch/>
        </p:blipFill>
        <p:spPr>
          <a:xfrm>
            <a:off x="3280194" y="4842613"/>
            <a:ext cx="2396946" cy="19191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EC541B-1DD6-28C9-123C-D61744C37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9" t="48804" r="67601" b="37172"/>
          <a:stretch/>
        </p:blipFill>
        <p:spPr>
          <a:xfrm>
            <a:off x="6369294" y="4842613"/>
            <a:ext cx="2448462" cy="191917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55545" y="2098704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Arena: rappresenta una zona di memoria contigua in cui vengono allocati i blocchi di una dimensione data dal corrispondente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descriptor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Descriptor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: mantiene le informazioni essenziali sulla natura dei blocchi e sull’arena</a:t>
            </a:r>
          </a:p>
        </p:txBody>
      </p:sp>
    </p:spTree>
    <p:extLst>
      <p:ext uri="{BB962C8B-B14F-4D97-AF65-F5344CB8AC3E}">
        <p14:creationId xmlns:p14="http://schemas.microsoft.com/office/powerpoint/2010/main" val="22783596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1316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Gill Sans MT</vt:lpstr>
      <vt:lpstr>Goudy Old Style</vt:lpstr>
      <vt:lpstr>Times New Roman</vt:lpstr>
      <vt:lpstr>Wingdings</vt:lpstr>
      <vt:lpstr>Wingdings 2</vt:lpstr>
      <vt:lpstr>Dividend</vt:lpstr>
      <vt:lpstr>Programmazione di Sistema a.a. 2022/2023  s318904 Marcello Vitaggio s317264 Fabrizio Vitale  </vt:lpstr>
      <vt:lpstr>PINTOS – SPAZIO DI INDIRIZZAMENTO</vt:lpstr>
      <vt:lpstr>PINTOS - Allocazione di memoria </vt:lpstr>
      <vt:lpstr>Pintos - Page Allocator</vt:lpstr>
      <vt:lpstr>PINTOS – page allocator – metodi coinvolti</vt:lpstr>
      <vt:lpstr>PINTOS – page allocator – metodi coinvolti</vt:lpstr>
      <vt:lpstr>PINTOS – page allocator – metodi coinvolti</vt:lpstr>
      <vt:lpstr>Pintos - BLOCK Allocator</vt:lpstr>
      <vt:lpstr>Pintos - BLOCK Allocator - strutture</vt:lpstr>
      <vt:lpstr>Pintos - BLOCK Allocator - STrategie</vt:lpstr>
      <vt:lpstr>Pintos - BLOCK Allocator – METODI COINVOLTI</vt:lpstr>
      <vt:lpstr>Pintos - BLOCK Allocator – METODI COINVOLTI</vt:lpstr>
      <vt:lpstr>Pintos - BLOCK Allocator – METODI COINVOLTI</vt:lpstr>
      <vt:lpstr>COMParazione memoria: PINTOS vs os/161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</dc:creator>
  <cp:lastModifiedBy>Fabrizio Vitale</cp:lastModifiedBy>
  <cp:revision>87</cp:revision>
  <dcterms:created xsi:type="dcterms:W3CDTF">2012-07-30T23:18:30Z</dcterms:created>
  <dcterms:modified xsi:type="dcterms:W3CDTF">2024-01-21T20:56:09Z</dcterms:modified>
</cp:coreProperties>
</file>