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65" r:id="rId5"/>
    <p:sldId id="374" r:id="rId6"/>
    <p:sldId id="366" r:id="rId7"/>
    <p:sldId id="371" r:id="rId8"/>
    <p:sldId id="367" r:id="rId9"/>
    <p:sldId id="369" r:id="rId10"/>
    <p:sldId id="372" r:id="rId11"/>
    <p:sldId id="368" r:id="rId12"/>
    <p:sldId id="3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sull'icona per inserire un grafico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it-IT"/>
              <a:t>Fare clic sull'icona per inserire una tabella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21,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D2B98-8984-9F03-AB90-07F4D322F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os161 e xv6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2F9B06-C23F-074C-948A-075B2E6C5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di Sistema – </a:t>
            </a:r>
            <a:r>
              <a:rPr lang="en-US" dirty="0" err="1"/>
              <a:t>a.a.</a:t>
            </a:r>
            <a:r>
              <a:rPr lang="en-US" dirty="0"/>
              <a:t> 2023- – Gaetano Insinna – Luciano </a:t>
            </a:r>
            <a:r>
              <a:rPr lang="en-US" dirty="0" err="1"/>
              <a:t>Vaccarella</a:t>
            </a:r>
            <a:r>
              <a:rPr lang="en-US" dirty="0"/>
              <a:t> – Francesca </a:t>
            </a:r>
            <a:r>
              <a:rPr lang="en-US" dirty="0" err="1"/>
              <a:t>Zafonte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C69D6B2B-AD7F-5595-5576-4975B48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Gruppo 14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12D1FA4-AFFB-7069-3E6D-DE1C58191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5485" y="4786597"/>
            <a:ext cx="2581656" cy="369332"/>
          </a:xfrm>
        </p:spPr>
        <p:txBody>
          <a:bodyPr anchor="ctr"/>
          <a:lstStyle/>
          <a:p>
            <a:r>
              <a:rPr lang="en-US" dirty="0"/>
              <a:t>s308538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E647935A-5AA9-232C-034C-F2021E4C6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2811" y="4554945"/>
            <a:ext cx="2581656" cy="205837"/>
          </a:xfrm>
        </p:spPr>
        <p:txBody>
          <a:bodyPr anchor="ctr"/>
          <a:lstStyle/>
          <a:p>
            <a:r>
              <a:rPr lang="en-US" dirty="0"/>
              <a:t>Gaetano Insinna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E8752905-EB52-DD03-4EE8-C94547F1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8182" y="4786597"/>
            <a:ext cx="2575070" cy="36933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03729CB4-37BB-A9DE-EEF7-85B2EF2D5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8182" y="4549728"/>
            <a:ext cx="2575070" cy="205837"/>
          </a:xfrm>
        </p:spPr>
        <p:txBody>
          <a:bodyPr anchor="ctr"/>
          <a:lstStyle/>
          <a:p>
            <a:r>
              <a:rPr lang="en-US" dirty="0"/>
              <a:t>Luciano </a:t>
            </a:r>
            <a:r>
              <a:rPr lang="en-US" dirty="0" err="1"/>
              <a:t>Vaccarella</a:t>
            </a:r>
            <a:endParaRPr lang="en-US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411999B3-BB50-7A20-966A-DB25B36DB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4860" y="4786597"/>
            <a:ext cx="2576387" cy="36933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454021B-81DC-9DD5-8871-DA410E351F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4860" y="4549728"/>
            <a:ext cx="2576387" cy="205837"/>
          </a:xfrm>
        </p:spPr>
        <p:txBody>
          <a:bodyPr anchor="ctr"/>
          <a:lstStyle/>
          <a:p>
            <a:r>
              <a:rPr lang="en-US" dirty="0"/>
              <a:t>Francesca </a:t>
            </a:r>
            <a:r>
              <a:rPr lang="en-US" dirty="0" err="1"/>
              <a:t>Zafonte</a:t>
            </a:r>
            <a:endParaRPr lang="en-US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F7E8BF9-A76F-E64E-9F35-EDB877D02B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841253" y="2135866"/>
            <a:ext cx="2563077" cy="203721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E4846CBF-E470-F331-04A4-9B5F7369B5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2518410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CD09A8A-F76C-3017-E69C-9DFA784BB94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32" name="Immagine 31" descr="Immagine che contiene edificio, aria aperta, vestiti, calzature">
            <a:extLst>
              <a:ext uri="{FF2B5EF4-FFF2-40B4-BE49-F238E27FC236}">
                <a16:creationId xmlns:a16="http://schemas.microsoft.com/office/drawing/2014/main" id="{E93E934C-DD5E-13A7-4AB6-D78A0AFFE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4" t="48169" r="39454" b="27478"/>
          <a:stretch/>
        </p:blipFill>
        <p:spPr>
          <a:xfrm>
            <a:off x="1787670" y="1834358"/>
            <a:ext cx="2339999" cy="2520000"/>
          </a:xfrm>
          <a:prstGeom prst="rect">
            <a:avLst/>
          </a:prstGeom>
        </p:spPr>
      </p:pic>
      <p:pic>
        <p:nvPicPr>
          <p:cNvPr id="33" name="Segnaposto immagine 23">
            <a:extLst>
              <a:ext uri="{FF2B5EF4-FFF2-40B4-BE49-F238E27FC236}">
                <a16:creationId xmlns:a16="http://schemas.microsoft.com/office/drawing/2014/main" id="{86A7603C-8F87-A060-3BB3-233A68A4FC2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4814461" y="1834358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CB326-ABB5-CC5E-582D-ADCFC505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1AC8A-047F-1044-E880-DDDAEAF86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E69C53-CB8B-214F-0F14-E1A9241B1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9E050-4532-0E12-8646-39DF74D7D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647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Confronto</a:t>
            </a:r>
            <a:r>
              <a:rPr lang="en-US" b="1" dirty="0"/>
              <a:t> </a:t>
            </a:r>
            <a:r>
              <a:rPr lang="en-US" b="1" dirty="0" err="1"/>
              <a:t>generale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0693C17-7C6C-AF88-764A-243D35F79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Memoria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7283E4A-9026-BA5A-2FB5-86EE8C2E3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E2A4D7-DDAF-C836-C3D2-3577E91DC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di Scheduling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A7FC95-74D3-E4B0-E903-25999906F6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67D8BF5-E3AC-F783-98E8-DDC42497F2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Sincronizzazione</a:t>
            </a:r>
            <a:endParaRPr lang="en-US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8ACF311-F0FA-76F8-58CD-102D9C7693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TLB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D64F88-E4B3-60E4-C08E-CE48FE1E2C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Rilevanti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D665DB57-0EB3-CA69-5B59-ADDF1E3B34F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89" y="6332220"/>
            <a:ext cx="25776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17A292E-7DD6-0B46-F68F-75CB894E9C7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2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24B5BBB5-5C0E-CB43-D9C9-B6E6E6AFEA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DCBE728F-9718-D543-A3EC-50C8C38A8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r="5801"/>
          <a:stretch/>
        </p:blipFill>
        <p:spPr>
          <a:xfrm>
            <a:off x="6007100" y="86813"/>
            <a:ext cx="6184900" cy="6657035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7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12" name="Segnaposto immagine 11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1885EF0C-4F38-CAFC-3673-74A1B892D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57" t="-63883" r="-49120" b="-48044"/>
          <a:stretch/>
        </p:blipFill>
        <p:spPr>
          <a:xfrm>
            <a:off x="2628900" y="-22543"/>
            <a:ext cx="12560300" cy="6903086"/>
          </a:xfrm>
        </p:spPr>
      </p:pic>
    </p:spTree>
    <p:extLst>
      <p:ext uri="{BB962C8B-B14F-4D97-AF65-F5344CB8AC3E}">
        <p14:creationId xmlns:p14="http://schemas.microsoft.com/office/powerpoint/2010/main" val="289638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40971232-30F4-53DD-4E1A-2FFD5AF017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r="76"/>
          <a:stretch/>
        </p:blipFill>
        <p:spPr>
          <a:xfrm>
            <a:off x="5905500" y="1184494"/>
            <a:ext cx="6134100" cy="598813"/>
          </a:xfrm>
        </p:spPr>
      </p:pic>
      <p:pic>
        <p:nvPicPr>
          <p:cNvPr id="8" name="Segnaposto immagine 6">
            <a:extLst>
              <a:ext uri="{FF2B5EF4-FFF2-40B4-BE49-F238E27FC236}">
                <a16:creationId xmlns:a16="http://schemas.microsoft.com/office/drawing/2014/main" id="{977B07C7-2404-5449-17E3-69E8018E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" b="7326"/>
          <a:stretch/>
        </p:blipFill>
        <p:spPr>
          <a:xfrm>
            <a:off x="5905500" y="2088738"/>
            <a:ext cx="6134100" cy="5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os161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93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1F8BCC6-4F31-B2FB-A3C1-A884B0854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9054134-716F-1CBD-D466-A5813A3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xv6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7B1D6D-BD82-2AD6-2E20-AB168A315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001CA-E2A8-7CFD-414C-A2FDAEBF1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2552277" cy="247651"/>
          </a:xfrm>
        </p:spPr>
        <p:txBody>
          <a:bodyPr/>
          <a:lstStyle/>
          <a:p>
            <a:r>
              <a:rPr lang="it-IT" b="0" dirty="0"/>
              <a:t>Programmazione</a:t>
            </a:r>
            <a:r>
              <a:rPr lang="en-US" b="0" dirty="0"/>
              <a:t> di Sistema – 2023/24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0D2-0446-E7C1-8ED8-FC146DDB7B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720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128</TotalTime>
  <Words>112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Theme1</vt:lpstr>
      <vt:lpstr>Confronto tra os161 e xv6</vt:lpstr>
      <vt:lpstr>Gruppo 14</vt:lpstr>
      <vt:lpstr>Overview</vt:lpstr>
      <vt:lpstr>MMU os161</vt:lpstr>
      <vt:lpstr>MMU xv6</vt:lpstr>
      <vt:lpstr>TLB os161</vt:lpstr>
      <vt:lpstr>TLB xv6</vt:lpstr>
      <vt:lpstr>Scheduling os161</vt:lpstr>
      <vt:lpstr>Scheduling xv6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Francesca Zafonte</dc:creator>
  <cp:lastModifiedBy>Insinna  Gaetano</cp:lastModifiedBy>
  <cp:revision>3</cp:revision>
  <dcterms:created xsi:type="dcterms:W3CDTF">2023-11-11T11:04:48Z</dcterms:created>
  <dcterms:modified xsi:type="dcterms:W3CDTF">2023-12-21T11:08:38Z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