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64" r:id="rId6"/>
    <p:sldId id="275" r:id="rId7"/>
    <p:sldId id="276" r:id="rId8"/>
    <p:sldId id="277" r:id="rId9"/>
    <p:sldId id="278" r:id="rId10"/>
    <p:sldId id="258" r:id="rId11"/>
    <p:sldId id="268" r:id="rId12"/>
    <p:sldId id="269" r:id="rId13"/>
    <p:sldId id="270" r:id="rId14"/>
    <p:sldId id="271" r:id="rId15"/>
    <p:sldId id="272" r:id="rId16"/>
    <p:sldId id="259" r:id="rId17"/>
    <p:sldId id="273" r:id="rId18"/>
    <p:sldId id="274" r:id="rId19"/>
    <p:sldId id="279" r:id="rId20"/>
    <p:sldId id="263" r:id="rId21"/>
    <p:sldId id="280" r:id="rId22"/>
    <p:sldId id="281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3F0C36-A7F2-AB5E-2B84-F626C9063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672828-6E79-FC45-8E4F-EC0DF88C1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7877E0-CEEA-3D4D-FCB5-F0B53A6F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30/07/2023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C2B36-4747-989C-A3D0-60B797A6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97095E-E635-945D-2775-A69D4B2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90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401D5F-69EA-1D27-8740-2629834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DD5D48-0B39-39C1-90C1-8433D39F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850FDC-ECCC-8FC7-C12D-03550078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30/07/2023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981FFA-B7A2-BD05-4DC3-4BF2E0DE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341705-8FB4-6916-C3B5-FEF9A29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52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265CED-E3AB-092B-FEA1-FB96B4040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328049-8A4B-1138-4715-2381C493D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F99150-18EF-1D2E-4D5C-8FC14D8C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30/07/2023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5B3B7E-9D4A-4AD8-39FB-BA4D376C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FBB15E-955B-737F-0F0A-531B1C49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22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649767-C59D-6D0D-EB44-322C06F6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466EAE-7EA5-ABAB-D15C-FA5D3F86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2B5357-6B57-4016-A018-EBBA3ADB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30/07/2023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2F21F1-3F10-AD9A-C203-65BB0106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4A941A-43BA-13C4-13B5-FBAF2738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32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F3EFF-06F1-B07F-C912-66D515EE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15BE99-EDDB-43C6-0955-1AE12CB62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F85D01-7E03-A89C-51FC-D1EE9436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30/07/2023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8ACED2-DB9F-C8DE-29C7-075C3327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6D21DB-811C-6DAC-63D7-54D584A3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01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E9461-C709-72A4-DC27-E7C048C9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314DDC-F6E7-EBAB-4358-126CE9D22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DDC6F1-9E00-AA90-2961-6782E3C4F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607E2C-C125-CDA1-9670-8EBEB247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30/07/2023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8F9B12-3334-0AA5-5986-7AEF960B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13B765-23F7-26BE-9CE3-701E213B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1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CEF76-307D-58F2-2CCE-3C55B201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F5EC6B-0E37-603C-5911-F03BEADF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058197-60FE-BB19-338B-38FEC43D0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7B62768-BC13-B60B-7DED-0102FB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0C5D8B1-9564-8874-78A8-F9DFF4D86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BC983A-A280-3111-3C96-DD1DD02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30/07/2023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BCA1C9-CD85-47A7-EDAA-AC06605E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B2BE092-0BB3-03EF-8CC3-09DED2AA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89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2B19A1-FEE2-A14D-FDED-9B8E3818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0D01A78-5C58-F103-F85B-C219F576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30/07/2023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F569C9-745A-5462-4C23-5CC8D9E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791F1A-E87C-B47F-4D0B-A9D59ECF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32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052C3D7-DF5F-0DBC-D41C-B9C83BF0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30/07/2023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11137C-011F-A42C-F5C6-9E099F24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73B88B-6B35-00F4-1309-4FF3B2FE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C167C3-A219-D972-4E89-A129DC05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8AF8C0-563D-10F0-FD3E-08DBC363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32F7CE7-690D-8191-1858-55B7C0FB5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C5469F-A461-44E3-35D5-B7D93DD4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30/07/2023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5E8112-78AD-A04E-25B4-EE791748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E6F5CD-A46C-1499-9BF7-8D067531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48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B61C0A-B417-8B6D-59E3-0E9EFA82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672DB44-04ED-A522-B6EE-2915D142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9E8B1-FF88-7604-EA85-927349915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23F2D8-47F7-8C99-61AA-048A8FA1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30/07/2023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9466BE-1C15-6D8B-649D-D82E16E4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961E86-4443-334D-F651-9D82658D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33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4788C13-B450-8732-67A0-51D6ACBB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B9AD8D-A112-CB35-084A-DD158DD86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509D51-4462-8C2B-FA6B-28C1CAFB6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30/07/2023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508862-526B-7604-9200-F5259530E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1D711C-ECDB-289A-4C61-E4CCCE2F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2CE62-D02A-0D90-47D9-B40C40C54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1744"/>
            <a:ext cx="9144000" cy="4017819"/>
          </a:xfrm>
        </p:spPr>
        <p:txBody>
          <a:bodyPr>
            <a:noAutofit/>
          </a:bodyPr>
          <a:lstStyle/>
          <a:p>
            <a:r>
              <a:rPr lang="it-IT" sz="4400" b="1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Progetto 1.1: </a:t>
            </a:r>
            <a:br>
              <a:rPr lang="it-IT" sz="4400" b="1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4400" b="1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Analisi comparativa tra OS161 e altri sistemi operativi open-source all'avanguardia per sistemi embedded e computer general </a:t>
            </a:r>
            <a:r>
              <a:rPr lang="it-IT" sz="4400" b="1" i="0" dirty="0" err="1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  <a:endParaRPr lang="it-IT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3557CE-55C9-A995-F27A-27F67BA6D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5818"/>
            <a:ext cx="9144000" cy="731982"/>
          </a:xfrm>
        </p:spPr>
        <p:txBody>
          <a:bodyPr/>
          <a:lstStyle/>
          <a:p>
            <a:r>
              <a:rPr lang="it-IT" dirty="0"/>
              <a:t>Merangolo Maria Francesca, Sinisi Nicola, Wang Li Chen</a:t>
            </a:r>
          </a:p>
        </p:txBody>
      </p:sp>
    </p:spTree>
    <p:extLst>
      <p:ext uri="{BB962C8B-B14F-4D97-AF65-F5344CB8AC3E}">
        <p14:creationId xmlns:p14="http://schemas.microsoft.com/office/powerpoint/2010/main" val="398738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Obiettivi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MINIX 3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21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Politiche di scheduling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MINIX 3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28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Implementazione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MINIX 3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04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Gestione delle priorità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MINIX 3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7832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Gestione delle interruzioni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MINIX 3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96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Conclusioni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MINIX 3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30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0EF7C-7285-9CC8-2E3F-795F0943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della memoria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82FC7B-01D3-3352-C58E-14891A68B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064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Paging</a:t>
            </a:r>
            <a:r>
              <a:rPr lang="it-IT" dirty="0"/>
              <a:t> e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MINIX 3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71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Gestione delle chiamate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MINIX 3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42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MINIX 3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6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F3559-74E6-4186-3254-5BE183A1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SO e motivazioni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39D0B1-ECDA-1076-9DF3-A96E669B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614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C6958DE-4CE8-5842-7EB3-6A77942B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B09623-3F65-2A7A-7B90-C83F04115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CD0132-CD1D-8CC1-F046-77698045EF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1B43DBC-8A47-364D-11EC-72C370336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CBFDA4D-DA92-DE97-0B71-9E459466A5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14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C6958DE-4CE8-5842-7EB3-6A77942B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B09623-3F65-2A7A-7B90-C83F04115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CD0132-CD1D-8CC1-F046-77698045EF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1B43DBC-8A47-364D-11EC-72C370336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CBFDA4D-DA92-DE97-0B71-9E459466A5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742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C6958DE-4CE8-5842-7EB3-6A77942B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B09623-3F65-2A7A-7B90-C83F04115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CD0132-CD1D-8CC1-F046-77698045EF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1B43DBC-8A47-364D-11EC-72C370336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CBFDA4D-DA92-DE97-0B71-9E459466A5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81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6F23-A209-2303-F214-AB401382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A68C2D-C33A-10A8-7A82-EEBA431B6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D7371ED-F5BC-982B-58F8-28F9F8113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FBEBABE-B4DB-FE16-E48B-31864C487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MINIX 3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DE9AF7B-AB52-EAB2-5EDA-B64EFD6568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6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11C35-E257-03AB-D204-0A956C12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calls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F15E3F-AA93-9202-706A-8D586378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43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A807A-FBE3-B66C-5E76-C14B9523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Fork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5D57F9-0477-4F76-EB1F-30ADF530B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63BE631-5171-41CB-1651-B8CBA5618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BB84A92-9DB7-C903-13D1-DA423998B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MINIX 3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7618781-70D6-1FBC-40FF-8F829D20BC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A807A-FBE3-B66C-5E76-C14B9523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Exit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5D57F9-0477-4F76-EB1F-30ADF530B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63BE631-5171-41CB-1651-B8CBA5618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BB84A92-9DB7-C903-13D1-DA423998B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MINIX 3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7618781-70D6-1FBC-40FF-8F829D20BC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97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A807A-FBE3-B66C-5E76-C14B9523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Exec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5D57F9-0477-4F76-EB1F-30ADF530B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63BE631-5171-41CB-1651-B8CBA5618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BB84A92-9DB7-C903-13D1-DA423998B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MINIX 3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7618781-70D6-1FBC-40FF-8F829D20BC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8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A807A-FBE3-B66C-5E76-C14B9523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Kill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5D57F9-0477-4F76-EB1F-30ADF530B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63BE631-5171-41CB-1651-B8CBA5618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BB84A92-9DB7-C903-13D1-DA423998B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MINIX 3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7618781-70D6-1FBC-40FF-8F829D20BC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210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A807A-FBE3-B66C-5E76-C14B9523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Waitpid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5D57F9-0477-4F76-EB1F-30ADF530B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63BE631-5171-41CB-1651-B8CBA5618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BB84A92-9DB7-C903-13D1-DA423998B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MINIX 3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7618781-70D6-1FBC-40FF-8F829D20BC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0413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125</Words>
  <Application>Microsoft Office PowerPoint</Application>
  <PresentationFormat>Widescreen</PresentationFormat>
  <Paragraphs>50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Tema di Office</vt:lpstr>
      <vt:lpstr>Progetto 1.1:  Analisi comparativa tra OS161 e altri sistemi operativi open-source all'avanguardia per sistemi embedded e computer general purpose</vt:lpstr>
      <vt:lpstr>Scelta SO e motivazioni</vt:lpstr>
      <vt:lpstr>Architettura</vt:lpstr>
      <vt:lpstr>System calls</vt:lpstr>
      <vt:lpstr>Fork</vt:lpstr>
      <vt:lpstr>Exit</vt:lpstr>
      <vt:lpstr>Exec</vt:lpstr>
      <vt:lpstr>Kill</vt:lpstr>
      <vt:lpstr>Waitpid</vt:lpstr>
      <vt:lpstr>Scheduling: Obiettivi</vt:lpstr>
      <vt:lpstr>Scheduling: Politiche di scheduling</vt:lpstr>
      <vt:lpstr>Scheduling: Implementazione</vt:lpstr>
      <vt:lpstr>Scheduling: Gestione delle priorità</vt:lpstr>
      <vt:lpstr>Scheduling: Gestione delle interruzioni</vt:lpstr>
      <vt:lpstr>Scheduling: Conclusioni</vt:lpstr>
      <vt:lpstr>Gestione della memoria</vt:lpstr>
      <vt:lpstr>Paging e virtual memory</vt:lpstr>
      <vt:lpstr>Gestione delle chiamate</vt:lpstr>
      <vt:lpstr>Meccanismi di sincronizzazione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1.1:  Analisi comparativa tra OS161 e altri sistemi operativi open-source all'avanguardia per sistemi embedded e computer general purpose</dc:title>
  <dc:creator>Merangolo  Maria Francesca</dc:creator>
  <cp:lastModifiedBy>Merangolo  Maria Francesca</cp:lastModifiedBy>
  <cp:revision>3</cp:revision>
  <dcterms:created xsi:type="dcterms:W3CDTF">2023-07-28T17:51:44Z</dcterms:created>
  <dcterms:modified xsi:type="dcterms:W3CDTF">2023-07-30T11:58:03Z</dcterms:modified>
</cp:coreProperties>
</file>