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F0C36-A7F2-AB5E-2B84-F626C906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672828-6E79-FC45-8E4F-EC0DF88C1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877E0-CEEA-3D4D-FCB5-F0B53A6F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C2B36-4747-989C-A3D0-60B797A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7095E-E635-945D-2775-A69D4B2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90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01D5F-69EA-1D27-8740-2629834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DD5D48-0B39-39C1-90C1-8433D39F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50FDC-ECCC-8FC7-C12D-03550078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81FFA-B7A2-BD05-4DC3-4BF2E0D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341705-8FB4-6916-C3B5-FEF9A29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5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265CED-E3AB-092B-FEA1-FB96B404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328049-8A4B-1138-4715-2381C493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99150-18EF-1D2E-4D5C-8FC14D8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B3B7E-9D4A-4AD8-39FB-BA4D376C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BB15E-955B-737F-0F0A-531B1C4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2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49767-C59D-6D0D-EB44-322C06F6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466EAE-7EA5-ABAB-D15C-FA5D3F86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B5357-6B57-4016-A018-EBBA3ADB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2F21F1-3F10-AD9A-C203-65BB0106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A941A-43BA-13C4-13B5-FBAF273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F3EFF-06F1-B07F-C912-66D515EE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5BE99-EDDB-43C6-0955-1AE12CB6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85D01-7E03-A89C-51FC-D1EE943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ACED2-DB9F-C8DE-29C7-075C3327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D21DB-811C-6DAC-63D7-54D584A3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1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E9461-C709-72A4-DC27-E7C048C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14DDC-F6E7-EBAB-4358-126CE9D22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DC6F1-9E00-AA90-2961-6782E3C4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07E2C-C125-CDA1-9670-8EBEB24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8F9B12-3334-0AA5-5986-7AEF960B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13B765-23F7-26BE-9CE3-701E213B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CEF76-307D-58F2-2CCE-3C55B201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F5EC6B-0E37-603C-5911-F03BEADF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058197-60FE-BB19-338B-38FEC43D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62768-BC13-B60B-7DED-0102FB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C5D8B1-9564-8874-78A8-F9DFF4D86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BC983A-A280-3111-3C96-DD1DD02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BCA1C9-CD85-47A7-EDAA-AC06605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2BE092-0BB3-03EF-8CC3-09DED2A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8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B19A1-FEE2-A14D-FDED-9B8E381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D01A78-5C58-F103-F85B-C219F576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F569C9-745A-5462-4C23-5CC8D9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791F1A-E87C-B47F-4D0B-A9D59EC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3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52C3D7-DF5F-0DBC-D41C-B9C83BF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1137C-011F-A42C-F5C6-9E099F24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3B88B-6B35-00F4-1309-4FF3B2F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167C3-A219-D972-4E89-A129DC05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AF8C0-563D-10F0-FD3E-08DBC363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2F7CE7-690D-8191-1858-55B7C0FB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C5469F-A461-44E3-35D5-B7D93DD4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5E8112-78AD-A04E-25B4-EE79174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6F5CD-A46C-1499-9BF7-8D06753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4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61C0A-B417-8B6D-59E3-0E9EFA8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72DB44-04ED-A522-B6EE-2915D142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9E8B1-FF88-7604-EA85-92734991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3F2D8-47F7-8C99-61AA-048A8FA1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9466BE-1C15-6D8B-649D-D82E16E4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961E86-4443-334D-F651-9D82658D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3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788C13-B450-8732-67A0-51D6ACBB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B9AD8D-A112-CB35-084A-DD158DD8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09D51-4462-8C2B-FA6B-28C1CAFB6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08862-526B-7604-9200-F5259530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D711C-ECDB-289A-4C61-E4CCCE2F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44"/>
            <a:ext cx="9144000" cy="4017819"/>
          </a:xfrm>
        </p:spPr>
        <p:txBody>
          <a:bodyPr>
            <a:noAutofit/>
          </a:bodyPr>
          <a:lstStyle/>
          <a:p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Progetto 1.1: </a:t>
            </a:r>
            <a:b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Analisi comparativa tra OS161 e altri sistemi operativi open-source all'avanguardia per sistemi embedded e computer general </a:t>
            </a:r>
            <a:r>
              <a:rPr lang="it-IT" sz="4400" b="1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it-IT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818"/>
            <a:ext cx="9144000" cy="731982"/>
          </a:xfrm>
        </p:spPr>
        <p:txBody>
          <a:bodyPr/>
          <a:lstStyle/>
          <a:p>
            <a:r>
              <a:rPr lang="it-IT" dirty="0"/>
              <a:t>Merangolo Maria Francesca, Sinisi Nicola, Wang Li Chen</a:t>
            </a:r>
          </a:p>
        </p:txBody>
      </p:sp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SO e motivazioni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D0B1-ECDA-1076-9DF3-A96E669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7DB20-05F5-791F-D3C8-0D94540B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15E3F-AA93-9202-706A-8D586378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D1563-9230-21BF-1FDE-D27DF9B4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21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0EF7C-7285-9CC8-2E3F-795F094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2FC7B-01D3-3352-C58E-14891A6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0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4BB06-3122-4811-5940-BE062E9C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D9C4F-B737-0CF9-901D-AE0699A6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9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CD36B-C7CA-E880-5B01-8B627F60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24B44-CCC4-1966-2611-429E070C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14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di Office</vt:lpstr>
      <vt:lpstr>Progetto 1.1: 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Scheduling</vt:lpstr>
      <vt:lpstr>Gestione della memoria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1</cp:revision>
  <dcterms:created xsi:type="dcterms:W3CDTF">2023-07-28T17:51:44Z</dcterms:created>
  <dcterms:modified xsi:type="dcterms:W3CDTF">2023-07-28T17:56:37Z</dcterms:modified>
</cp:coreProperties>
</file>