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58" r:id="rId6"/>
    <p:sldId id="268" r:id="rId7"/>
    <p:sldId id="269" r:id="rId8"/>
    <p:sldId id="270" r:id="rId9"/>
    <p:sldId id="271" r:id="rId10"/>
    <p:sldId id="272" r:id="rId11"/>
    <p:sldId id="259" r:id="rId12"/>
    <p:sldId id="273" r:id="rId13"/>
    <p:sldId id="274" r:id="rId14"/>
    <p:sldId id="279" r:id="rId15"/>
    <p:sldId id="263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381739"/>
            <a:ext cx="9144000" cy="2839060"/>
          </a:xfrm>
        </p:spPr>
        <p:txBody>
          <a:bodyPr>
            <a:noAutofit/>
          </a:bodyPr>
          <a:lstStyle/>
          <a:p>
            <a:r>
              <a:rPr lang="it-IT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Progetto 1.1: </a:t>
            </a:r>
            <a:br>
              <a:rPr lang="it-IT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Analisi comparativa tra OS161 e altri sistemi operativi open-source all'avanguardia per sistemi embedded e computer general </a:t>
            </a:r>
            <a:r>
              <a:rPr lang="it-IT" b="1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5511239"/>
            <a:ext cx="9144000" cy="731982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Merangolo Maria Francesca, Sinisi Nicola, Wang Li Chen</a:t>
            </a:r>
          </a:p>
        </p:txBody>
      </p:sp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Conclusioni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0EF7C-7285-9CC8-2E3F-795F094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2FC7B-01D3-3352-C58E-14891A6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0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delle chiamate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2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di nuove funzionalità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14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74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SO e motivazioni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D0B1-ECDA-1076-9DF3-A96E669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operativo scelto è </a:t>
            </a:r>
            <a:r>
              <a:rPr lang="it-IT" dirty="0" err="1"/>
              <a:t>PintOS</a:t>
            </a:r>
            <a:endParaRPr lang="it-IT" dirty="0"/>
          </a:p>
          <a:p>
            <a:r>
              <a:rPr lang="it-IT" dirty="0"/>
              <a:t>Successore di </a:t>
            </a:r>
            <a:r>
              <a:rPr lang="it-IT" dirty="0" err="1"/>
              <a:t>NachOS</a:t>
            </a:r>
            <a:r>
              <a:rPr lang="it-IT" dirty="0"/>
              <a:t>, è Unix-like</a:t>
            </a:r>
          </a:p>
          <a:p>
            <a:r>
              <a:rPr lang="it-IT" dirty="0"/>
              <a:t>SO didattico open source con architettura x86</a:t>
            </a:r>
          </a:p>
          <a:p>
            <a:r>
              <a:rPr lang="it-IT" dirty="0"/>
              <a:t>Sviluppato dall'università di Stanford nel 2004, quindi con relativa documentazione </a:t>
            </a:r>
          </a:p>
          <a:p>
            <a:r>
              <a:rPr lang="it-IT" dirty="0"/>
              <a:t>Alcune caratteristiche simili a OS161 ma con differenze visibili (anche nel codice)</a:t>
            </a:r>
          </a:p>
        </p:txBody>
      </p:sp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15E3F-AA93-9202-706A-8D586378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calls fondamentali per l'interazione tra i programmi utente e il kernel di un sistema operativo.</a:t>
            </a:r>
          </a:p>
          <a:p>
            <a:r>
              <a:rPr lang="it-IT" dirty="0" err="1"/>
              <a:t>SCs</a:t>
            </a:r>
            <a:r>
              <a:rPr lang="it-IT" dirty="0"/>
              <a:t> implementate direttamente nel kernel monolitico in OS161</a:t>
            </a:r>
          </a:p>
          <a:p>
            <a:r>
              <a:rPr lang="it-IT" dirty="0" err="1"/>
              <a:t>SCs</a:t>
            </a:r>
            <a:r>
              <a:rPr lang="it-IT" dirty="0"/>
              <a:t> in </a:t>
            </a:r>
            <a:r>
              <a:rPr lang="it-IT" dirty="0" err="1"/>
              <a:t>PintOS</a:t>
            </a:r>
            <a:r>
              <a:rPr lang="it-IT" dirty="0"/>
              <a:t> possono operare attraverso il microkernel, tra spazio utente e processi kernel</a:t>
            </a:r>
          </a:p>
          <a:p>
            <a:r>
              <a:rPr lang="it-IT" dirty="0" err="1"/>
              <a:t>SCs</a:t>
            </a:r>
            <a:r>
              <a:rPr lang="it-IT" dirty="0"/>
              <a:t> più dirette ed immediate in OS161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Obiettivi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Massimizzare l'utilizzo della CPU </a:t>
            </a:r>
          </a:p>
          <a:p>
            <a:r>
              <a:rPr lang="it-IT" dirty="0"/>
              <a:t>Garantire una distribuzione equa del tempo di CPU tra i vari processi.</a:t>
            </a:r>
          </a:p>
          <a:p>
            <a:r>
              <a:rPr lang="it-IT" dirty="0"/>
              <a:t>Efficienza nell'esecuzione dei processi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Enfatizzare la fornitura di un'allocazione equa della CPU tra i processi</a:t>
            </a:r>
          </a:p>
          <a:p>
            <a:r>
              <a:rPr lang="it-IT" dirty="0"/>
              <a:t>Massimizzare la responsività del sistema operativo rispetto alle richieste degli utenti</a:t>
            </a:r>
          </a:p>
          <a:p>
            <a:r>
              <a:rPr lang="it-IT" dirty="0"/>
              <a:t>Gestione della modularità</a:t>
            </a:r>
          </a:p>
          <a:p>
            <a:r>
              <a:rPr lang="it-IT" dirty="0"/>
              <a:t>Efficienza nell'utilizzo delle risorse</a:t>
            </a:r>
          </a:p>
        </p:txBody>
      </p:sp>
    </p:spTree>
    <p:extLst>
      <p:ext uri="{BB962C8B-B14F-4D97-AF65-F5344CB8AC3E}">
        <p14:creationId xmlns:p14="http://schemas.microsoft.com/office/powerpoint/2010/main" val="207021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Politiche di scheduling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priorità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8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interruzioni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962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79</TotalTime>
  <Words>286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Dividendi</vt:lpstr>
      <vt:lpstr>Progetto 1.1: 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Scheduling: Obiettivi</vt:lpstr>
      <vt:lpstr>Scheduling: Politiche di scheduling</vt:lpstr>
      <vt:lpstr>Scheduling: Implementazione</vt:lpstr>
      <vt:lpstr>Scheduling: Gestione delle priorità</vt:lpstr>
      <vt:lpstr>Scheduling: Gestione delle interruzioni</vt:lpstr>
      <vt:lpstr>Scheduling: Conclusioni</vt:lpstr>
      <vt:lpstr>Gestione della memoria</vt:lpstr>
      <vt:lpstr>Paging e virtual memory</vt:lpstr>
      <vt:lpstr>Gestione delle chiamate</vt:lpstr>
      <vt:lpstr>Meccanismi di sincronizzazione</vt:lpstr>
      <vt:lpstr>Implementazione di nuove funzionalità</vt:lpstr>
      <vt:lpstr>Test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Lichen Wang</cp:lastModifiedBy>
  <cp:revision>8</cp:revision>
  <dcterms:created xsi:type="dcterms:W3CDTF">2023-07-28T17:51:44Z</dcterms:created>
  <dcterms:modified xsi:type="dcterms:W3CDTF">2023-12-09T15:39:41Z</dcterms:modified>
</cp:coreProperties>
</file>